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72" r:id="rId12"/>
    <p:sldId id="266" r:id="rId13"/>
    <p:sldId id="267" r:id="rId14"/>
    <p:sldId id="268" r:id="rId15"/>
    <p:sldId id="269" r:id="rId16"/>
    <p:sldId id="270" r:id="rId17"/>
    <p:sldId id="271" r:id="rId18"/>
  </p:sldIdLst>
  <p:sldSz cx="12192000" cy="6858000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UZQKCk+eeamyeHaOsb9jlQ==" hashData="R8KGHkrKENLAD+tON7+ajsPi/Ttxo0KqP7SIF62iKs4/cFT1+3F7PzuCYCVI4q0QBYzGYX3Cyk2g1gWMHif4vg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895B0"/>
    <a:srgbClr val="DE9F04"/>
    <a:srgbClr val="8DAECC"/>
    <a:srgbClr val="96CBD7"/>
    <a:srgbClr val="FCFE8C"/>
    <a:srgbClr val="837AAE"/>
    <a:srgbClr val="DAF3AD"/>
    <a:srgbClr val="E75D1C"/>
    <a:srgbClr val="AF6367"/>
    <a:srgbClr val="4D3A7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44" autoAdjust="0"/>
    <p:restoredTop sz="94660"/>
  </p:normalViewPr>
  <p:slideViewPr>
    <p:cSldViewPr snapToGrid="0">
      <p:cViewPr varScale="1">
        <p:scale>
          <a:sx n="76" d="100"/>
          <a:sy n="76" d="100"/>
        </p:scale>
        <p:origin x="498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DB75E8-FA5A-4CE0-9D49-FA521B1C20A3}" type="datetimeFigureOut">
              <a:rPr lang="pt-BR" smtClean="0"/>
              <a:t>05/03/2019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971194-31A7-4688-8A31-494CCD1C126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9139009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9000">
        <p14:prism isContent="1"/>
      </p:transition>
    </mc:Choice>
    <mc:Fallback xmlns="">
      <p:transition spd="slow" advTm="19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DB75E8-FA5A-4CE0-9D49-FA521B1C20A3}" type="datetimeFigureOut">
              <a:rPr lang="pt-BR" smtClean="0"/>
              <a:t>05/03/2019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971194-31A7-4688-8A31-494CCD1C126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39762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9000">
        <p14:prism isContent="1"/>
      </p:transition>
    </mc:Choice>
    <mc:Fallback xmlns="">
      <p:transition spd="slow" advTm="19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DB75E8-FA5A-4CE0-9D49-FA521B1C20A3}" type="datetimeFigureOut">
              <a:rPr lang="pt-BR" smtClean="0"/>
              <a:t>05/03/2019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971194-31A7-4688-8A31-494CCD1C126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8222288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9000">
        <p14:prism isContent="1"/>
      </p:transition>
    </mc:Choice>
    <mc:Fallback xmlns="">
      <p:transition spd="slow" advTm="19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DB75E8-FA5A-4CE0-9D49-FA521B1C20A3}" type="datetimeFigureOut">
              <a:rPr lang="pt-BR" smtClean="0"/>
              <a:t>05/03/2019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971194-31A7-4688-8A31-494CCD1C126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1737547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9000">
        <p14:prism isContent="1"/>
      </p:transition>
    </mc:Choice>
    <mc:Fallback xmlns="">
      <p:transition spd="slow" advTm="19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DB75E8-FA5A-4CE0-9D49-FA521B1C20A3}" type="datetimeFigureOut">
              <a:rPr lang="pt-BR" smtClean="0"/>
              <a:t>05/03/2019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971194-31A7-4688-8A31-494CCD1C126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437037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9000">
        <p14:prism isContent="1"/>
      </p:transition>
    </mc:Choice>
    <mc:Fallback xmlns="">
      <p:transition spd="slow" advTm="19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DB75E8-FA5A-4CE0-9D49-FA521B1C20A3}" type="datetimeFigureOut">
              <a:rPr lang="pt-BR" smtClean="0"/>
              <a:t>05/03/2019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971194-31A7-4688-8A31-494CCD1C126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3441537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9000">
        <p14:prism isContent="1"/>
      </p:transition>
    </mc:Choice>
    <mc:Fallback xmlns="">
      <p:transition spd="slow" advTm="19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DB75E8-FA5A-4CE0-9D49-FA521B1C20A3}" type="datetimeFigureOut">
              <a:rPr lang="pt-BR" smtClean="0"/>
              <a:t>05/03/2019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971194-31A7-4688-8A31-494CCD1C126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0489389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9000">
        <p14:prism isContent="1"/>
      </p:transition>
    </mc:Choice>
    <mc:Fallback xmlns="">
      <p:transition spd="slow" advTm="19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DB75E8-FA5A-4CE0-9D49-FA521B1C20A3}" type="datetimeFigureOut">
              <a:rPr lang="pt-BR" smtClean="0"/>
              <a:t>05/03/2019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971194-31A7-4688-8A31-494CCD1C126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9475482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9000">
        <p14:prism isContent="1"/>
      </p:transition>
    </mc:Choice>
    <mc:Fallback xmlns="">
      <p:transition spd="slow" advTm="19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DB75E8-FA5A-4CE0-9D49-FA521B1C20A3}" type="datetimeFigureOut">
              <a:rPr lang="pt-BR" smtClean="0"/>
              <a:t>05/03/2019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971194-31A7-4688-8A31-494CCD1C126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3542250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9000">
        <p14:prism isContent="1"/>
      </p:transition>
    </mc:Choice>
    <mc:Fallback xmlns="">
      <p:transition spd="slow" advTm="19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DB75E8-FA5A-4CE0-9D49-FA521B1C20A3}" type="datetimeFigureOut">
              <a:rPr lang="pt-BR" smtClean="0"/>
              <a:t>05/03/2019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971194-31A7-4688-8A31-494CCD1C126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6053162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9000">
        <p14:prism isContent="1"/>
      </p:transition>
    </mc:Choice>
    <mc:Fallback xmlns="">
      <p:transition spd="slow" advTm="19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DB75E8-FA5A-4CE0-9D49-FA521B1C20A3}" type="datetimeFigureOut">
              <a:rPr lang="pt-BR" smtClean="0"/>
              <a:t>05/03/2019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971194-31A7-4688-8A31-494CCD1C126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7619132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9000">
        <p14:prism isContent="1"/>
      </p:transition>
    </mc:Choice>
    <mc:Fallback xmlns="">
      <p:transition spd="slow" advTm="19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DB75E8-FA5A-4CE0-9D49-FA521B1C20A3}" type="datetimeFigureOut">
              <a:rPr lang="pt-BR" smtClean="0"/>
              <a:t>05/03/2019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4971194-31A7-4688-8A31-494CCD1C126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788962809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spd="slow" p14:dur="3000" advTm="19000">
        <p14:prism isContent="1"/>
      </p:transition>
    </mc:Choice>
    <mc:Fallback xmlns="">
      <p:transition spd="slow" advTm="19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jp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jpg"/><Relationship Id="rId3" Type="http://schemas.openxmlformats.org/officeDocument/2006/relationships/image" Target="../media/image2.png"/><Relationship Id="rId7" Type="http://schemas.openxmlformats.org/officeDocument/2006/relationships/image" Target="../media/image21.gif"/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.xml"/><Relationship Id="rId6" Type="http://schemas.openxmlformats.org/officeDocument/2006/relationships/hyperlink" Target="http://www.youtube.com/c/bvbiavasconcellos/videos" TargetMode="External"/><Relationship Id="rId5" Type="http://schemas.openxmlformats.org/officeDocument/2006/relationships/hyperlink" Target="http://www.sergrasan.com/biajovaslides" TargetMode="External"/><Relationship Id="rId4" Type="http://schemas.openxmlformats.org/officeDocument/2006/relationships/hyperlink" Target="mailto:bvbiavasconcellos@gmail.com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2192000" cy="6858000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687" t="7346" r="5807" b="7382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 rot="21126580">
            <a:off x="2854841" y="2904690"/>
            <a:ext cx="7845469" cy="1292856"/>
          </a:xfrm>
        </p:spPr>
        <p:txBody>
          <a:bodyPr>
            <a:normAutofit fontScale="90000"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r>
              <a:rPr lang="pt-BR" b="1" dirty="0">
                <a:ln w="12700">
                  <a:solidFill>
                    <a:srgbClr val="FFC000"/>
                  </a:solidFill>
                </a:ln>
                <a:blipFill dpi="0" rotWithShape="1">
                  <a:blip r:embed="rId5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Aprendizagem da </a:t>
            </a:r>
            <a:r>
              <a:rPr lang="pt-BR" b="1" dirty="0" smtClean="0">
                <a:ln w="12700">
                  <a:solidFill>
                    <a:srgbClr val="FFC000"/>
                  </a:solidFill>
                </a:ln>
                <a:blipFill dpi="0" rotWithShape="1">
                  <a:blip r:embed="rId5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vida</a:t>
            </a:r>
            <a:endParaRPr lang="pt-BR" dirty="0">
              <a:ln w="12700">
                <a:solidFill>
                  <a:srgbClr val="FFC000"/>
                </a:solidFill>
              </a:ln>
              <a:blipFill dpi="0" rotWithShape="1">
                <a:blip r:embed="rId5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5" name="CaixaDeTexto 4"/>
          <p:cNvSpPr txBox="1"/>
          <p:nvPr/>
        </p:nvSpPr>
        <p:spPr>
          <a:xfrm>
            <a:off x="10158608" y="6388274"/>
            <a:ext cx="1757212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1600" b="1" dirty="0" smtClean="0">
                <a:ln>
                  <a:solidFill>
                    <a:srgbClr val="B59E6A"/>
                  </a:solidFill>
                </a:ln>
                <a:blipFill dpi="0" rotWithShape="1">
                  <a:blip r:embed="rId5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Biajova Slides</a:t>
            </a:r>
            <a:endParaRPr lang="pt-BR" sz="1600" b="1" dirty="0">
              <a:ln>
                <a:solidFill>
                  <a:srgbClr val="B59E6A"/>
                </a:solidFill>
              </a:ln>
              <a:blipFill dpi="0" rotWithShape="1">
                <a:blip r:embed="rId5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lgerian" panose="04020705040A02060702" pitchFamily="82" charset="0"/>
            </a:endParaRPr>
          </a:p>
        </p:txBody>
      </p:sp>
      <p:pic>
        <p:nvPicPr>
          <p:cNvPr id="9" name="Imagem 8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854025">
            <a:off x="327949" y="2565641"/>
            <a:ext cx="2626303" cy="30075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40410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8000">
        <p14:prism isContent="1"/>
        <p:sndAc>
          <p:stSnd loop="1">
            <p:snd r:embed="rId2" name="Cortazar - My Heart Will Go On.wav"/>
          </p:stSnd>
        </p:sndAc>
      </p:transition>
    </mc:Choice>
    <mc:Fallback>
      <p:transition spd="slow" advTm="8000">
        <p:fade/>
        <p:sndAc>
          <p:stSnd loop="1">
            <p:snd r:embed="rId2" name="Cortazar - My Heart Will Go On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1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3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4897677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" name="Imagem 1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687" t="7346" r="5807" b="7382"/>
          <a:stretch/>
        </p:blipFill>
        <p:spPr>
          <a:xfrm>
            <a:off x="0" y="0"/>
            <a:ext cx="12175299" cy="6858000"/>
          </a:xfrm>
          <a:prstGeom prst="rect">
            <a:avLst/>
          </a:prstGeom>
        </p:spPr>
      </p:pic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4271375" y="2655517"/>
            <a:ext cx="7519792" cy="1903957"/>
          </a:xfrm>
        </p:spPr>
        <p:txBody>
          <a:bodyPr>
            <a:noAutofit/>
          </a:bodyPr>
          <a:lstStyle/>
          <a:p>
            <a:r>
              <a:rPr lang="pt-BR" sz="2800" b="1" dirty="0">
                <a:ln w="12700"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A vida nos ensina a ganhar e perder. </a:t>
            </a:r>
            <a:endParaRPr lang="pt-BR" sz="2800" dirty="0">
              <a:ln w="12700">
                <a:solidFill>
                  <a:schemeClr val="tx1"/>
                </a:solidFill>
              </a:ln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2800" b="1" dirty="0">
                <a:ln w="12700"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Sempre estamos em busca de algo </a:t>
            </a:r>
            <a:r>
              <a:rPr lang="pt-BR" sz="2800" b="1" dirty="0" smtClean="0">
                <a:ln w="12700"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que</a:t>
            </a:r>
          </a:p>
          <a:p>
            <a:r>
              <a:rPr lang="pt-BR" sz="2800" b="1" dirty="0" smtClean="0">
                <a:ln w="12700"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lutamos com </a:t>
            </a:r>
            <a:r>
              <a:rPr lang="pt-BR" sz="2800" b="1" dirty="0">
                <a:ln w="12700"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toda nossa força e </a:t>
            </a:r>
            <a:r>
              <a:rPr lang="pt-BR" sz="2800" b="1" dirty="0" smtClean="0">
                <a:ln w="12700"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garra</a:t>
            </a:r>
          </a:p>
          <a:p>
            <a:r>
              <a:rPr lang="pt-BR" sz="2800" b="1" dirty="0" smtClean="0">
                <a:ln w="12700"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 </a:t>
            </a:r>
            <a:r>
              <a:rPr lang="pt-BR" sz="2800" b="1" dirty="0">
                <a:ln w="12700"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para conseguirmos.</a:t>
            </a:r>
            <a:endParaRPr lang="pt-BR" sz="2800" dirty="0">
              <a:ln w="12700">
                <a:solidFill>
                  <a:schemeClr val="tx1"/>
                </a:solidFill>
              </a:ln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2800" b="1" dirty="0">
                <a:ln w="12700"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 </a:t>
            </a:r>
            <a:endParaRPr lang="pt-BR" sz="2800" dirty="0">
              <a:ln w="12700">
                <a:solidFill>
                  <a:schemeClr val="tx1"/>
                </a:solidFill>
              </a:ln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057316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1000">
        <p14:prism isContent="1"/>
      </p:transition>
    </mc:Choice>
    <mc:Fallback xmlns=""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1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5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9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53350" y="0"/>
            <a:ext cx="4438650" cy="6858000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687" t="7346" r="5807" b="7382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0" y="1841326"/>
            <a:ext cx="8630432" cy="2204581"/>
          </a:xfrm>
        </p:spPr>
        <p:txBody>
          <a:bodyPr>
            <a:normAutofit/>
          </a:bodyPr>
          <a:lstStyle/>
          <a:p>
            <a:r>
              <a:rPr lang="pt-BR" sz="2800" b="1" dirty="0">
                <a:ln w="12700">
                  <a:solidFill>
                    <a:schemeClr val="tx1"/>
                  </a:solidFill>
                </a:ln>
                <a:solidFill>
                  <a:srgbClr val="8A160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Às vezes buscamos tão longe </a:t>
            </a:r>
            <a:endParaRPr lang="pt-BR" sz="2800" b="1" dirty="0" smtClean="0">
              <a:ln w="12700">
                <a:solidFill>
                  <a:schemeClr val="tx1"/>
                </a:solidFill>
              </a:ln>
              <a:solidFill>
                <a:srgbClr val="8A160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2800" b="1" dirty="0" smtClean="0">
                <a:ln w="12700">
                  <a:solidFill>
                    <a:schemeClr val="tx1"/>
                  </a:solidFill>
                </a:ln>
                <a:solidFill>
                  <a:srgbClr val="8A160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e </a:t>
            </a:r>
            <a:r>
              <a:rPr lang="pt-BR" sz="2800" b="1" dirty="0">
                <a:ln w="12700">
                  <a:solidFill>
                    <a:schemeClr val="tx1"/>
                  </a:solidFill>
                </a:ln>
                <a:solidFill>
                  <a:srgbClr val="8A160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não </a:t>
            </a:r>
            <a:r>
              <a:rPr lang="pt-BR" sz="2800" b="1" dirty="0" smtClean="0">
                <a:ln w="12700">
                  <a:solidFill>
                    <a:schemeClr val="tx1"/>
                  </a:solidFill>
                </a:ln>
                <a:solidFill>
                  <a:srgbClr val="8A160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enxergamos que </a:t>
            </a:r>
            <a:r>
              <a:rPr lang="pt-BR" sz="2800" b="1" dirty="0">
                <a:ln w="12700">
                  <a:solidFill>
                    <a:schemeClr val="tx1"/>
                  </a:solidFill>
                </a:ln>
                <a:solidFill>
                  <a:srgbClr val="8A160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está tão perto,</a:t>
            </a:r>
            <a:endParaRPr lang="pt-BR" sz="2800" dirty="0">
              <a:ln w="12700">
                <a:solidFill>
                  <a:schemeClr val="tx1"/>
                </a:solidFill>
              </a:ln>
              <a:solidFill>
                <a:srgbClr val="8A160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2800" b="1" dirty="0">
                <a:ln w="12700">
                  <a:solidFill>
                    <a:schemeClr val="tx1"/>
                  </a:solidFill>
                </a:ln>
                <a:solidFill>
                  <a:srgbClr val="8A160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 trilhamos vários caminhos tentando </a:t>
            </a:r>
            <a:r>
              <a:rPr lang="pt-BR" sz="2800" b="1" dirty="0" smtClean="0">
                <a:ln w="12700">
                  <a:solidFill>
                    <a:schemeClr val="tx1"/>
                  </a:solidFill>
                </a:ln>
                <a:solidFill>
                  <a:srgbClr val="8A160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sempre</a:t>
            </a:r>
          </a:p>
          <a:p>
            <a:r>
              <a:rPr lang="pt-BR" sz="2800" b="1" dirty="0" smtClean="0">
                <a:ln w="12700">
                  <a:solidFill>
                    <a:schemeClr val="tx1"/>
                  </a:solidFill>
                </a:ln>
                <a:solidFill>
                  <a:srgbClr val="8A160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encontrar </a:t>
            </a:r>
            <a:r>
              <a:rPr lang="pt-BR" sz="2800" b="1" dirty="0">
                <a:ln w="12700">
                  <a:solidFill>
                    <a:schemeClr val="tx1"/>
                  </a:solidFill>
                </a:ln>
                <a:solidFill>
                  <a:srgbClr val="8A160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o melhor a seguir.</a:t>
            </a:r>
            <a:endParaRPr lang="pt-BR" sz="2800" dirty="0">
              <a:ln w="12700">
                <a:solidFill>
                  <a:schemeClr val="tx1"/>
                </a:solidFill>
              </a:ln>
              <a:solidFill>
                <a:srgbClr val="8A160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endParaRPr lang="pt-BR" dirty="0">
              <a:ln w="12700">
                <a:solidFill>
                  <a:schemeClr val="tx1"/>
                </a:solidFill>
              </a:ln>
              <a:solidFill>
                <a:srgbClr val="8A160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984663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2000">
        <p14:prism isContent="1"/>
      </p:transition>
    </mc:Choice>
    <mc:Fallback xmlns=""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1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5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9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1480" r="1369"/>
          <a:stretch/>
        </p:blipFill>
        <p:spPr>
          <a:xfrm>
            <a:off x="2480153" y="2981195"/>
            <a:ext cx="8254652" cy="3876805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687" t="7346" r="5807" b="7382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164921" y="475989"/>
            <a:ext cx="10171134" cy="2793305"/>
          </a:xfrm>
        </p:spPr>
        <p:txBody>
          <a:bodyPr>
            <a:normAutofit/>
          </a:bodyPr>
          <a:lstStyle/>
          <a:p>
            <a:r>
              <a:rPr lang="pt-BR" sz="2800" b="1" dirty="0">
                <a:ln w="12700">
                  <a:solidFill>
                    <a:schemeClr val="tx1"/>
                  </a:solidFill>
                </a:ln>
                <a:solidFill>
                  <a:srgbClr val="953F60"/>
                </a:solidFill>
                <a:latin typeface="Georgia" panose="02040502050405020303" pitchFamily="18" charset="0"/>
              </a:rPr>
              <a:t>Erramos? Sim, que bom que erramos, </a:t>
            </a:r>
            <a:endParaRPr lang="pt-BR" sz="2800" b="1" dirty="0" smtClean="0">
              <a:ln w="12700">
                <a:solidFill>
                  <a:schemeClr val="tx1"/>
                </a:solidFill>
              </a:ln>
              <a:solidFill>
                <a:srgbClr val="953F60"/>
              </a:solidFill>
              <a:latin typeface="Georgia" panose="02040502050405020303" pitchFamily="18" charset="0"/>
            </a:endParaRPr>
          </a:p>
          <a:p>
            <a:r>
              <a:rPr lang="pt-BR" sz="2800" b="1" dirty="0" smtClean="0">
                <a:ln w="12700">
                  <a:solidFill>
                    <a:schemeClr val="tx1"/>
                  </a:solidFill>
                </a:ln>
                <a:solidFill>
                  <a:srgbClr val="953F60"/>
                </a:solidFill>
                <a:latin typeface="Georgia" panose="02040502050405020303" pitchFamily="18" charset="0"/>
              </a:rPr>
              <a:t>pois </a:t>
            </a:r>
            <a:r>
              <a:rPr lang="pt-BR" sz="2800" b="1" dirty="0">
                <a:ln w="12700">
                  <a:solidFill>
                    <a:schemeClr val="tx1"/>
                  </a:solidFill>
                </a:ln>
                <a:solidFill>
                  <a:srgbClr val="953F60"/>
                </a:solidFill>
                <a:latin typeface="Georgia" panose="02040502050405020303" pitchFamily="18" charset="0"/>
              </a:rPr>
              <a:t>temos uma nova oportunidade </a:t>
            </a:r>
            <a:r>
              <a:rPr lang="pt-BR" sz="2800" b="1" dirty="0" smtClean="0">
                <a:ln w="12700">
                  <a:solidFill>
                    <a:schemeClr val="tx1"/>
                  </a:solidFill>
                </a:ln>
                <a:solidFill>
                  <a:srgbClr val="953F60"/>
                </a:solidFill>
                <a:latin typeface="Georgia" panose="02040502050405020303" pitchFamily="18" charset="0"/>
              </a:rPr>
              <a:t>para acertar,</a:t>
            </a:r>
          </a:p>
          <a:p>
            <a:r>
              <a:rPr lang="pt-BR" sz="2800" b="1" dirty="0" smtClean="0">
                <a:ln w="12700">
                  <a:solidFill>
                    <a:schemeClr val="tx1"/>
                  </a:solidFill>
                </a:ln>
                <a:solidFill>
                  <a:srgbClr val="953F60"/>
                </a:solidFill>
                <a:latin typeface="Georgia" panose="02040502050405020303" pitchFamily="18" charset="0"/>
              </a:rPr>
              <a:t>porque </a:t>
            </a:r>
            <a:r>
              <a:rPr lang="pt-BR" sz="2800" b="1" dirty="0">
                <a:ln w="12700">
                  <a:solidFill>
                    <a:schemeClr val="tx1"/>
                  </a:solidFill>
                </a:ln>
                <a:solidFill>
                  <a:srgbClr val="953F60"/>
                </a:solidFill>
                <a:latin typeface="Georgia" panose="02040502050405020303" pitchFamily="18" charset="0"/>
              </a:rPr>
              <a:t>aprendemos com os nossos </a:t>
            </a:r>
            <a:r>
              <a:rPr lang="pt-BR" sz="2800" b="1" dirty="0" smtClean="0">
                <a:ln w="12700">
                  <a:solidFill>
                    <a:schemeClr val="tx1"/>
                  </a:solidFill>
                </a:ln>
                <a:solidFill>
                  <a:srgbClr val="953F60"/>
                </a:solidFill>
                <a:latin typeface="Georgia" panose="02040502050405020303" pitchFamily="18" charset="0"/>
              </a:rPr>
              <a:t>próprios erros.</a:t>
            </a:r>
          </a:p>
          <a:p>
            <a:r>
              <a:rPr lang="pt-BR" sz="2800" b="1" dirty="0" smtClean="0">
                <a:ln w="12700">
                  <a:solidFill>
                    <a:schemeClr val="tx1"/>
                  </a:solidFill>
                </a:ln>
                <a:solidFill>
                  <a:srgbClr val="953F60"/>
                </a:solidFill>
                <a:latin typeface="Georgia" panose="02040502050405020303" pitchFamily="18" charset="0"/>
              </a:rPr>
              <a:t>Obstáculos</a:t>
            </a:r>
            <a:r>
              <a:rPr lang="pt-BR" sz="2800" b="1" dirty="0">
                <a:ln w="12700">
                  <a:solidFill>
                    <a:schemeClr val="tx1"/>
                  </a:solidFill>
                </a:ln>
                <a:solidFill>
                  <a:srgbClr val="953F60"/>
                </a:solidFill>
                <a:latin typeface="Georgia" panose="02040502050405020303" pitchFamily="18" charset="0"/>
              </a:rPr>
              <a:t>, pedras em nosso </a:t>
            </a:r>
            <a:r>
              <a:rPr lang="pt-BR" sz="2800" b="1" dirty="0" smtClean="0">
                <a:ln w="12700">
                  <a:solidFill>
                    <a:schemeClr val="tx1"/>
                  </a:solidFill>
                </a:ln>
                <a:solidFill>
                  <a:srgbClr val="953F60"/>
                </a:solidFill>
                <a:latin typeface="Georgia" panose="02040502050405020303" pitchFamily="18" charset="0"/>
              </a:rPr>
              <a:t>caminho</a:t>
            </a:r>
          </a:p>
          <a:p>
            <a:r>
              <a:rPr lang="pt-BR" sz="2800" b="1" dirty="0" smtClean="0">
                <a:ln w="12700">
                  <a:solidFill>
                    <a:schemeClr val="tx1"/>
                  </a:solidFill>
                </a:ln>
                <a:solidFill>
                  <a:srgbClr val="953F60"/>
                </a:solidFill>
                <a:latin typeface="Georgia" panose="02040502050405020303" pitchFamily="18" charset="0"/>
              </a:rPr>
              <a:t> </a:t>
            </a:r>
            <a:r>
              <a:rPr lang="pt-BR" sz="2800" b="1" dirty="0">
                <a:ln w="12700">
                  <a:solidFill>
                    <a:schemeClr val="tx1"/>
                  </a:solidFill>
                </a:ln>
                <a:solidFill>
                  <a:srgbClr val="953F60"/>
                </a:solidFill>
                <a:latin typeface="Georgia" panose="02040502050405020303" pitchFamily="18" charset="0"/>
              </a:rPr>
              <a:t>sempre iremos encontrar.</a:t>
            </a:r>
            <a:endParaRPr lang="pt-BR" sz="2800" dirty="0">
              <a:ln w="12700">
                <a:solidFill>
                  <a:schemeClr val="tx1"/>
                </a:solidFill>
              </a:ln>
              <a:solidFill>
                <a:srgbClr val="953F60"/>
              </a:solidFill>
              <a:latin typeface="Georgia" panose="02040502050405020303" pitchFamily="18" charset="0"/>
            </a:endParaRPr>
          </a:p>
          <a:p>
            <a:endParaRPr lang="pt-BR" sz="2800" dirty="0">
              <a:ln w="12700">
                <a:solidFill>
                  <a:schemeClr val="tx1"/>
                </a:solidFill>
              </a:ln>
              <a:solidFill>
                <a:srgbClr val="953F60"/>
              </a:solidFill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249628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4000">
        <p14:prism isContent="1"/>
      </p:transition>
    </mc:Choice>
    <mc:Fallback xmlns=""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1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5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9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0"/>
                            </p:stCondLst>
                            <p:childTnLst>
                              <p:par>
                                <p:cTn id="21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3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687" t="7346" r="5807" b="7382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40767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945710" y="2254685"/>
            <a:ext cx="10333972" cy="3356976"/>
          </a:xfrm>
        </p:spPr>
        <p:txBody>
          <a:bodyPr>
            <a:noAutofit/>
          </a:bodyPr>
          <a:lstStyle/>
          <a:p>
            <a:r>
              <a:rPr lang="pt-BR" sz="2800" b="1" dirty="0">
                <a:ln w="12700"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É preciso enfrentá-los de cabeça erguida, </a:t>
            </a:r>
            <a:endParaRPr lang="pt-BR" sz="2800" b="1" dirty="0" smtClean="0">
              <a:ln w="12700">
                <a:solidFill>
                  <a:schemeClr val="tx1"/>
                </a:solidFill>
              </a:ln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2800" b="1" dirty="0" smtClean="0">
                <a:ln w="12700"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ser </a:t>
            </a:r>
            <a:r>
              <a:rPr lang="pt-BR" sz="2800" b="1" dirty="0">
                <a:ln w="12700"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forte, positivo, ter fé, acreditar sempre </a:t>
            </a:r>
            <a:r>
              <a:rPr lang="pt-BR" sz="2800" b="1" dirty="0" smtClean="0">
                <a:ln w="12700"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que</a:t>
            </a:r>
          </a:p>
          <a:p>
            <a:r>
              <a:rPr lang="pt-BR" sz="2800" b="1" dirty="0" smtClean="0">
                <a:ln w="12700"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podemos </a:t>
            </a:r>
            <a:r>
              <a:rPr lang="pt-BR" sz="2800" b="1" dirty="0">
                <a:ln w="12700"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superá-los, pois, há uma força que nos </a:t>
            </a:r>
            <a:r>
              <a:rPr lang="pt-BR" sz="2800" b="1" dirty="0" smtClean="0">
                <a:ln w="12700"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guia,</a:t>
            </a:r>
          </a:p>
          <a:p>
            <a:r>
              <a:rPr lang="pt-BR" sz="2800" b="1" dirty="0" smtClean="0">
                <a:ln w="12700"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que </a:t>
            </a:r>
            <a:r>
              <a:rPr lang="pt-BR" sz="2800" b="1" dirty="0">
                <a:ln w="12700"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olha por nós, basta acreditar e sempre </a:t>
            </a:r>
            <a:r>
              <a:rPr lang="pt-BR" sz="2800" b="1" dirty="0" smtClean="0">
                <a:ln w="12700"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seguir</a:t>
            </a:r>
          </a:p>
          <a:p>
            <a:r>
              <a:rPr lang="pt-BR" sz="2800" b="1" dirty="0" smtClean="0">
                <a:ln w="12700"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 </a:t>
            </a:r>
            <a:r>
              <a:rPr lang="pt-BR" sz="2800" b="1" dirty="0">
                <a:ln w="12700"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em frente, porque é em Deus que </a:t>
            </a:r>
            <a:r>
              <a:rPr lang="pt-BR" sz="2800" b="1" dirty="0" smtClean="0">
                <a:ln w="12700"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buscamos</a:t>
            </a:r>
          </a:p>
          <a:p>
            <a:r>
              <a:rPr lang="pt-BR" sz="2800" b="1" dirty="0" smtClean="0">
                <a:ln w="12700"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 </a:t>
            </a:r>
            <a:r>
              <a:rPr lang="pt-BR" sz="2800" b="1" dirty="0">
                <a:ln w="12700"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tudo que temos hoje.</a:t>
            </a:r>
            <a:endParaRPr lang="pt-BR" sz="2800" dirty="0">
              <a:ln w="12700">
                <a:solidFill>
                  <a:schemeClr val="tx1"/>
                </a:solidFill>
              </a:ln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endParaRPr lang="pt-BR" sz="2800" dirty="0">
              <a:ln w="12700">
                <a:solidFill>
                  <a:schemeClr val="tx1"/>
                </a:solidFill>
              </a:ln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505550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20000">
        <p14:prism isContent="1"/>
      </p:transition>
    </mc:Choice>
    <mc:Fallback xmlns="">
      <p:transition spd="slow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1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5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9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0"/>
                            </p:stCondLst>
                            <p:childTnLst>
                              <p:par>
                                <p:cTn id="21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3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0"/>
                            </p:stCondLst>
                            <p:childTnLst>
                              <p:par>
                                <p:cTn id="25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7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7891398" y="0"/>
            <a:ext cx="4300602" cy="6858000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687" t="7346" r="5807" b="7382"/>
          <a:stretch/>
        </p:blipFill>
        <p:spPr>
          <a:xfrm>
            <a:off x="0" y="-3132"/>
            <a:ext cx="12175299" cy="6858000"/>
          </a:xfrm>
          <a:prstGeom prst="rect">
            <a:avLst/>
          </a:prstGeom>
        </p:spPr>
      </p:pic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425885" y="2276605"/>
            <a:ext cx="7991606" cy="2530258"/>
          </a:xfrm>
        </p:spPr>
        <p:txBody>
          <a:bodyPr>
            <a:normAutofit/>
          </a:bodyPr>
          <a:lstStyle/>
          <a:p>
            <a:r>
              <a:rPr lang="pt-BR" sz="2800" b="1" dirty="0">
                <a:ln w="12700">
                  <a:solidFill>
                    <a:schemeClr val="tx1"/>
                  </a:solidFill>
                </a:ln>
                <a:solidFill>
                  <a:srgbClr val="86283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Devemos persistir sempre, errando </a:t>
            </a:r>
            <a:r>
              <a:rPr lang="pt-BR" sz="2800" b="1" dirty="0" smtClean="0">
                <a:ln w="12700">
                  <a:solidFill>
                    <a:schemeClr val="tx1"/>
                  </a:solidFill>
                </a:ln>
                <a:solidFill>
                  <a:srgbClr val="86283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e</a:t>
            </a:r>
          </a:p>
          <a:p>
            <a:r>
              <a:rPr lang="pt-BR" sz="2800" b="1" dirty="0" smtClean="0">
                <a:ln w="12700">
                  <a:solidFill>
                    <a:schemeClr val="tx1"/>
                  </a:solidFill>
                </a:ln>
                <a:solidFill>
                  <a:srgbClr val="86283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acertando</a:t>
            </a:r>
            <a:r>
              <a:rPr lang="pt-BR" sz="2800" b="1" dirty="0">
                <a:ln w="12700">
                  <a:solidFill>
                    <a:schemeClr val="tx1"/>
                  </a:solidFill>
                </a:ln>
                <a:solidFill>
                  <a:srgbClr val="86283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, caindo e </a:t>
            </a:r>
            <a:r>
              <a:rPr lang="pt-BR" sz="2800" b="1" dirty="0" smtClean="0">
                <a:ln w="12700">
                  <a:solidFill>
                    <a:schemeClr val="tx1"/>
                  </a:solidFill>
                </a:ln>
                <a:solidFill>
                  <a:srgbClr val="86283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levantando.</a:t>
            </a:r>
          </a:p>
          <a:p>
            <a:r>
              <a:rPr lang="pt-BR" sz="2800" b="1" dirty="0" smtClean="0">
                <a:ln w="12700">
                  <a:solidFill>
                    <a:schemeClr val="tx1"/>
                  </a:solidFill>
                </a:ln>
                <a:solidFill>
                  <a:srgbClr val="86283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Às </a:t>
            </a:r>
            <a:r>
              <a:rPr lang="pt-BR" sz="2800" b="1" dirty="0">
                <a:ln w="12700">
                  <a:solidFill>
                    <a:schemeClr val="tx1"/>
                  </a:solidFill>
                </a:ln>
                <a:solidFill>
                  <a:srgbClr val="86283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vezes acontece algo em nossa </a:t>
            </a:r>
            <a:r>
              <a:rPr lang="pt-BR" sz="2800" b="1" dirty="0" smtClean="0">
                <a:ln w="12700">
                  <a:solidFill>
                    <a:schemeClr val="tx1"/>
                  </a:solidFill>
                </a:ln>
                <a:solidFill>
                  <a:srgbClr val="86283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vida</a:t>
            </a:r>
          </a:p>
          <a:p>
            <a:r>
              <a:rPr lang="pt-BR" sz="2800" b="1" dirty="0" smtClean="0">
                <a:ln w="12700">
                  <a:solidFill>
                    <a:schemeClr val="tx1"/>
                  </a:solidFill>
                </a:ln>
                <a:solidFill>
                  <a:srgbClr val="86283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 </a:t>
            </a:r>
            <a:r>
              <a:rPr lang="pt-BR" sz="2800" b="1" dirty="0">
                <a:ln w="12700">
                  <a:solidFill>
                    <a:schemeClr val="tx1"/>
                  </a:solidFill>
                </a:ln>
                <a:solidFill>
                  <a:srgbClr val="86283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e não entendemos o porquê, e é lá</a:t>
            </a:r>
            <a:r>
              <a:rPr lang="pt-BR" sz="2800" b="1" dirty="0" smtClean="0">
                <a:ln w="12700">
                  <a:solidFill>
                    <a:schemeClr val="tx1"/>
                  </a:solidFill>
                </a:ln>
                <a:solidFill>
                  <a:srgbClr val="86283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,</a:t>
            </a:r>
          </a:p>
          <a:p>
            <a:r>
              <a:rPr lang="pt-BR" sz="2800" b="1" dirty="0" smtClean="0">
                <a:ln w="12700">
                  <a:solidFill>
                    <a:schemeClr val="tx1"/>
                  </a:solidFill>
                </a:ln>
                <a:solidFill>
                  <a:srgbClr val="86283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 </a:t>
            </a:r>
            <a:r>
              <a:rPr lang="pt-BR" sz="2800" b="1" dirty="0">
                <a:ln w="12700">
                  <a:solidFill>
                    <a:schemeClr val="tx1"/>
                  </a:solidFill>
                </a:ln>
                <a:solidFill>
                  <a:srgbClr val="86283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bem lá na frente que vamos entender.</a:t>
            </a:r>
            <a:endParaRPr lang="pt-BR" sz="2800" dirty="0">
              <a:ln w="12700">
                <a:solidFill>
                  <a:schemeClr val="tx1"/>
                </a:solidFill>
              </a:ln>
              <a:solidFill>
                <a:srgbClr val="86283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endParaRPr lang="pt-BR" sz="2800" dirty="0">
              <a:ln w="12700">
                <a:solidFill>
                  <a:schemeClr val="tx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273464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5000">
        <p14:prism isContent="1"/>
      </p:transition>
    </mc:Choice>
    <mc:Fallback xmlns=""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1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5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9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0"/>
                            </p:stCondLst>
                            <p:childTnLst>
                              <p:par>
                                <p:cTn id="21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3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63" t="14620" r="1702" b="14844"/>
          <a:stretch/>
        </p:blipFill>
        <p:spPr>
          <a:xfrm>
            <a:off x="2006252" y="2423785"/>
            <a:ext cx="8179496" cy="4434215"/>
          </a:xfrm>
          <a:prstGeom prst="rect">
            <a:avLst/>
          </a:prstGeom>
        </p:spPr>
      </p:pic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" y="551145"/>
            <a:ext cx="8918532" cy="2793305"/>
          </a:xfrm>
        </p:spPr>
        <p:txBody>
          <a:bodyPr>
            <a:normAutofit/>
          </a:bodyPr>
          <a:lstStyle/>
          <a:p>
            <a:r>
              <a:rPr lang="pt-BR" sz="2800" b="1" dirty="0">
                <a:ln w="12700">
                  <a:solidFill>
                    <a:schemeClr val="tx1"/>
                  </a:solidFill>
                </a:ln>
                <a:solidFill>
                  <a:srgbClr val="57980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Tudo tem uma razão de ser, </a:t>
            </a:r>
          </a:p>
          <a:p>
            <a:r>
              <a:rPr lang="pt-BR" sz="2800" b="1" dirty="0" smtClean="0">
                <a:ln w="12700">
                  <a:solidFill>
                    <a:schemeClr val="tx1"/>
                  </a:solidFill>
                </a:ln>
                <a:solidFill>
                  <a:srgbClr val="57980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e </a:t>
            </a:r>
            <a:r>
              <a:rPr lang="pt-BR" sz="2800" b="1" dirty="0">
                <a:ln w="12700">
                  <a:solidFill>
                    <a:schemeClr val="tx1"/>
                  </a:solidFill>
                </a:ln>
                <a:solidFill>
                  <a:srgbClr val="57980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é aí que começamos a enxergar com </a:t>
            </a:r>
            <a:r>
              <a:rPr lang="pt-BR" sz="2800" b="1" dirty="0" smtClean="0">
                <a:ln w="12700">
                  <a:solidFill>
                    <a:schemeClr val="tx1"/>
                  </a:solidFill>
                </a:ln>
                <a:solidFill>
                  <a:srgbClr val="57980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mais</a:t>
            </a:r>
          </a:p>
          <a:p>
            <a:r>
              <a:rPr lang="pt-BR" sz="2800" b="1" dirty="0" smtClean="0">
                <a:ln w="12700">
                  <a:solidFill>
                    <a:schemeClr val="tx1"/>
                  </a:solidFill>
                </a:ln>
                <a:solidFill>
                  <a:srgbClr val="57980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clareza</a:t>
            </a:r>
            <a:r>
              <a:rPr lang="pt-BR" sz="2800" b="1" dirty="0">
                <a:ln w="12700">
                  <a:solidFill>
                    <a:schemeClr val="tx1"/>
                  </a:solidFill>
                </a:ln>
                <a:solidFill>
                  <a:srgbClr val="57980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, que teria que ter sido dessa forma, </a:t>
            </a:r>
            <a:endParaRPr lang="pt-BR" sz="2800" b="1" dirty="0" smtClean="0">
              <a:ln w="12700">
                <a:solidFill>
                  <a:schemeClr val="tx1"/>
                </a:solidFill>
              </a:ln>
              <a:solidFill>
                <a:srgbClr val="57980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2800" b="1" dirty="0" smtClean="0">
                <a:ln w="12700">
                  <a:solidFill>
                    <a:schemeClr val="tx1"/>
                  </a:solidFill>
                </a:ln>
                <a:solidFill>
                  <a:srgbClr val="57980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pois </a:t>
            </a:r>
            <a:r>
              <a:rPr lang="pt-BR" sz="2800" b="1" dirty="0">
                <a:ln w="12700">
                  <a:solidFill>
                    <a:schemeClr val="tx1"/>
                  </a:solidFill>
                </a:ln>
                <a:solidFill>
                  <a:srgbClr val="57980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aprendemos tudo o que tínhamos </a:t>
            </a:r>
            <a:endParaRPr lang="pt-BR" sz="2800" b="1" dirty="0" smtClean="0">
              <a:ln w="12700">
                <a:solidFill>
                  <a:schemeClr val="tx1"/>
                </a:solidFill>
              </a:ln>
              <a:solidFill>
                <a:srgbClr val="57980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2800" b="1" dirty="0" smtClean="0">
                <a:ln w="12700">
                  <a:solidFill>
                    <a:schemeClr val="tx1"/>
                  </a:solidFill>
                </a:ln>
                <a:solidFill>
                  <a:srgbClr val="57980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que </a:t>
            </a:r>
            <a:r>
              <a:rPr lang="pt-BR" sz="2800" b="1" dirty="0">
                <a:ln w="12700">
                  <a:solidFill>
                    <a:schemeClr val="tx1"/>
                  </a:solidFill>
                </a:ln>
                <a:solidFill>
                  <a:srgbClr val="57980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aprender, para hoje colher bons frutos.</a:t>
            </a:r>
            <a:endParaRPr lang="pt-BR" sz="2800" dirty="0">
              <a:ln w="12700">
                <a:solidFill>
                  <a:schemeClr val="tx1"/>
                </a:solidFill>
              </a:ln>
              <a:solidFill>
                <a:srgbClr val="57980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endParaRPr lang="pt-BR" sz="2800" dirty="0">
              <a:ln w="12700">
                <a:solidFill>
                  <a:schemeClr val="tx1"/>
                </a:solidFill>
              </a:ln>
              <a:solidFill>
                <a:srgbClr val="57980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687" t="7346" r="5807" b="7382"/>
          <a:stretch/>
        </p:blipFill>
        <p:spPr>
          <a:xfrm>
            <a:off x="0" y="0"/>
            <a:ext cx="1217529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422702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6000">
        <p14:prism isContent="1"/>
      </p:transition>
    </mc:Choice>
    <mc:Fallback xmlns=""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1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5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9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0"/>
                            </p:stCondLst>
                            <p:childTnLst>
                              <p:par>
                                <p:cTn id="21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3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918" r="27273"/>
          <a:stretch/>
        </p:blipFill>
        <p:spPr>
          <a:xfrm>
            <a:off x="0" y="0"/>
            <a:ext cx="4434214" cy="6858000"/>
          </a:xfrm>
          <a:prstGeom prst="rect">
            <a:avLst/>
          </a:prstGeom>
        </p:spPr>
      </p:pic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3736933" y="1002082"/>
            <a:ext cx="8455067" cy="3344450"/>
          </a:xfrm>
        </p:spPr>
        <p:txBody>
          <a:bodyPr>
            <a:noAutofit/>
          </a:bodyPr>
          <a:lstStyle/>
          <a:p>
            <a:r>
              <a:rPr lang="pt-BR" sz="2800" b="1" dirty="0">
                <a:ln w="12700">
                  <a:solidFill>
                    <a:schemeClr val="tx1"/>
                  </a:solidFill>
                </a:ln>
                <a:solidFill>
                  <a:srgbClr val="F3490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Quando achamos que está tudo </a:t>
            </a:r>
            <a:r>
              <a:rPr lang="pt-BR" sz="2800" b="1" dirty="0" smtClean="0">
                <a:ln w="12700">
                  <a:solidFill>
                    <a:schemeClr val="tx1"/>
                  </a:solidFill>
                </a:ln>
                <a:solidFill>
                  <a:srgbClr val="F3490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perdido,</a:t>
            </a:r>
          </a:p>
          <a:p>
            <a:r>
              <a:rPr lang="pt-BR" sz="2800" b="1" dirty="0" smtClean="0">
                <a:ln w="12700">
                  <a:solidFill>
                    <a:schemeClr val="tx1"/>
                  </a:solidFill>
                </a:ln>
                <a:solidFill>
                  <a:srgbClr val="F3490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que </a:t>
            </a:r>
            <a:r>
              <a:rPr lang="pt-BR" sz="2800" b="1" dirty="0">
                <a:ln w="12700">
                  <a:solidFill>
                    <a:schemeClr val="tx1"/>
                  </a:solidFill>
                </a:ln>
                <a:solidFill>
                  <a:srgbClr val="F3490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se fechou portas e janelas, </a:t>
            </a:r>
            <a:endParaRPr lang="pt-BR" sz="2800" b="1" dirty="0" smtClean="0">
              <a:ln w="12700">
                <a:solidFill>
                  <a:schemeClr val="tx1"/>
                </a:solidFill>
              </a:ln>
              <a:solidFill>
                <a:srgbClr val="F34903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2800" b="1" dirty="0" smtClean="0">
                <a:ln w="12700">
                  <a:solidFill>
                    <a:schemeClr val="tx1"/>
                  </a:solidFill>
                </a:ln>
                <a:solidFill>
                  <a:srgbClr val="F3490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Deus </a:t>
            </a:r>
            <a:r>
              <a:rPr lang="pt-BR" sz="2800" b="1" dirty="0">
                <a:ln w="12700">
                  <a:solidFill>
                    <a:schemeClr val="tx1"/>
                  </a:solidFill>
                </a:ln>
                <a:solidFill>
                  <a:srgbClr val="F3490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abre uma fresta </a:t>
            </a:r>
            <a:r>
              <a:rPr lang="pt-BR" sz="2800" b="1" dirty="0" smtClean="0">
                <a:ln w="12700">
                  <a:solidFill>
                    <a:schemeClr val="tx1"/>
                  </a:solidFill>
                </a:ln>
                <a:solidFill>
                  <a:srgbClr val="F3490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à </a:t>
            </a:r>
            <a:r>
              <a:rPr lang="pt-BR" sz="2800" b="1" dirty="0">
                <a:ln w="12700">
                  <a:solidFill>
                    <a:schemeClr val="tx1"/>
                  </a:solidFill>
                </a:ln>
                <a:solidFill>
                  <a:srgbClr val="F3490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sua frente</a:t>
            </a:r>
            <a:r>
              <a:rPr lang="pt-BR" sz="2800" b="1" dirty="0" smtClean="0">
                <a:ln w="12700">
                  <a:solidFill>
                    <a:schemeClr val="tx1"/>
                  </a:solidFill>
                </a:ln>
                <a:solidFill>
                  <a:srgbClr val="F3490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,</a:t>
            </a:r>
          </a:p>
          <a:p>
            <a:r>
              <a:rPr lang="pt-BR" sz="2800" b="1" dirty="0" smtClean="0">
                <a:ln w="12700">
                  <a:solidFill>
                    <a:schemeClr val="tx1"/>
                  </a:solidFill>
                </a:ln>
                <a:solidFill>
                  <a:srgbClr val="F3490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 </a:t>
            </a:r>
            <a:r>
              <a:rPr lang="pt-BR" sz="2800" b="1" dirty="0">
                <a:ln w="12700">
                  <a:solidFill>
                    <a:schemeClr val="tx1"/>
                  </a:solidFill>
                </a:ln>
                <a:solidFill>
                  <a:srgbClr val="F3490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que para você parece ser tão pequenina, </a:t>
            </a:r>
            <a:endParaRPr lang="pt-BR" sz="2800" b="1" dirty="0" smtClean="0">
              <a:ln w="12700">
                <a:solidFill>
                  <a:schemeClr val="tx1"/>
                </a:solidFill>
              </a:ln>
              <a:solidFill>
                <a:srgbClr val="F34903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2800" b="1" dirty="0" smtClean="0">
                <a:ln w="12700">
                  <a:solidFill>
                    <a:schemeClr val="tx1"/>
                  </a:solidFill>
                </a:ln>
                <a:solidFill>
                  <a:srgbClr val="F3490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mas </a:t>
            </a:r>
            <a:r>
              <a:rPr lang="pt-BR" sz="2800" b="1" dirty="0">
                <a:ln w="12700">
                  <a:solidFill>
                    <a:schemeClr val="tx1"/>
                  </a:solidFill>
                </a:ln>
                <a:solidFill>
                  <a:srgbClr val="F3490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é uma luz tão grande</a:t>
            </a:r>
            <a:r>
              <a:rPr lang="pt-BR" sz="2800" b="1" dirty="0" smtClean="0">
                <a:ln w="12700">
                  <a:solidFill>
                    <a:schemeClr val="tx1"/>
                  </a:solidFill>
                </a:ln>
                <a:solidFill>
                  <a:srgbClr val="F3490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,</a:t>
            </a:r>
          </a:p>
          <a:p>
            <a:r>
              <a:rPr lang="pt-BR" sz="2800" b="1" dirty="0" smtClean="0">
                <a:ln w="12700">
                  <a:solidFill>
                    <a:schemeClr val="tx1"/>
                  </a:solidFill>
                </a:ln>
                <a:solidFill>
                  <a:srgbClr val="F3490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 </a:t>
            </a:r>
            <a:r>
              <a:rPr lang="pt-BR" sz="2800" b="1" dirty="0">
                <a:ln w="12700">
                  <a:solidFill>
                    <a:schemeClr val="tx1"/>
                  </a:solidFill>
                </a:ln>
                <a:solidFill>
                  <a:srgbClr val="F3490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capaz de fazer milagres.</a:t>
            </a:r>
            <a:endParaRPr lang="pt-BR" sz="2800" dirty="0">
              <a:ln w="12700">
                <a:solidFill>
                  <a:schemeClr val="tx1"/>
                </a:solidFill>
              </a:ln>
              <a:solidFill>
                <a:srgbClr val="F34903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endParaRPr lang="pt-BR" sz="2800" dirty="0">
              <a:ln w="12700">
                <a:solidFill>
                  <a:schemeClr val="tx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  <p:pic>
        <p:nvPicPr>
          <p:cNvPr id="6" name="Imagem 5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687" t="7346" r="5807" b="7382"/>
          <a:stretch/>
        </p:blipFill>
        <p:spPr>
          <a:xfrm>
            <a:off x="0" y="0"/>
            <a:ext cx="1217529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96917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7000">
        <p14:prism isContent="1"/>
      </p:transition>
    </mc:Choice>
    <mc:Fallback xmlns=""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1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5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9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0"/>
                            </p:stCondLst>
                            <p:childTnLst>
                              <p:par>
                                <p:cTn id="21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3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0"/>
                            </p:stCondLst>
                            <p:childTnLst>
                              <p:par>
                                <p:cTn id="25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7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m 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0" y="0"/>
            <a:ext cx="4561217" cy="6858000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687" t="7346" r="5807" b="7382"/>
          <a:stretch/>
        </p:blipFill>
        <p:spPr>
          <a:xfrm>
            <a:off x="0" y="0"/>
            <a:ext cx="12175299" cy="6858000"/>
          </a:xfrm>
          <a:prstGeom prst="rect">
            <a:avLst/>
          </a:prstGeom>
        </p:spPr>
      </p:pic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2747376" y="2417523"/>
            <a:ext cx="9444624" cy="3156559"/>
          </a:xfrm>
        </p:spPr>
        <p:txBody>
          <a:bodyPr>
            <a:noAutofit/>
          </a:bodyPr>
          <a:lstStyle/>
          <a:p>
            <a:r>
              <a:rPr lang="pt-BR" sz="2800" b="1" dirty="0">
                <a:ln w="12700">
                  <a:solidFill>
                    <a:schemeClr val="tx1"/>
                  </a:solidFill>
                </a:ln>
                <a:solidFill>
                  <a:srgbClr val="5D417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O que temos de entender é que, </a:t>
            </a:r>
            <a:endParaRPr lang="pt-BR" sz="2800" b="1" dirty="0" smtClean="0">
              <a:ln w="12700">
                <a:solidFill>
                  <a:schemeClr val="tx1"/>
                </a:solidFill>
              </a:ln>
              <a:solidFill>
                <a:srgbClr val="5D4174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2800" b="1" dirty="0" smtClean="0">
                <a:ln w="12700">
                  <a:solidFill>
                    <a:schemeClr val="tx1"/>
                  </a:solidFill>
                </a:ln>
                <a:solidFill>
                  <a:srgbClr val="5D417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o </a:t>
            </a:r>
            <a:r>
              <a:rPr lang="pt-BR" sz="2800" b="1" dirty="0">
                <a:ln w="12700">
                  <a:solidFill>
                    <a:schemeClr val="tx1"/>
                  </a:solidFill>
                </a:ln>
                <a:solidFill>
                  <a:srgbClr val="5D417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que tiver de acontecer, vai acontecer, </a:t>
            </a:r>
            <a:endParaRPr lang="pt-BR" sz="2800" b="1" dirty="0" smtClean="0">
              <a:ln w="12700">
                <a:solidFill>
                  <a:schemeClr val="tx1"/>
                </a:solidFill>
              </a:ln>
              <a:solidFill>
                <a:srgbClr val="5D4174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2800" b="1" dirty="0" smtClean="0">
                <a:ln w="12700">
                  <a:solidFill>
                    <a:schemeClr val="tx1"/>
                  </a:solidFill>
                </a:ln>
                <a:solidFill>
                  <a:srgbClr val="5D417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não </a:t>
            </a:r>
            <a:r>
              <a:rPr lang="pt-BR" sz="2800" b="1" dirty="0">
                <a:ln w="12700">
                  <a:solidFill>
                    <a:schemeClr val="tx1"/>
                  </a:solidFill>
                </a:ln>
                <a:solidFill>
                  <a:srgbClr val="5D417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importa o que façamos. </a:t>
            </a:r>
            <a:endParaRPr lang="pt-BR" sz="2800" b="1" dirty="0" smtClean="0">
              <a:ln w="12700">
                <a:solidFill>
                  <a:schemeClr val="tx1"/>
                </a:solidFill>
              </a:ln>
              <a:solidFill>
                <a:srgbClr val="5D4174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2800" b="1" dirty="0" smtClean="0">
                <a:ln w="12700">
                  <a:solidFill>
                    <a:schemeClr val="tx1"/>
                  </a:solidFill>
                </a:ln>
                <a:solidFill>
                  <a:srgbClr val="5D417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O </a:t>
            </a:r>
            <a:r>
              <a:rPr lang="pt-BR" sz="2800" b="1" dirty="0">
                <a:ln w="12700">
                  <a:solidFill>
                    <a:schemeClr val="tx1"/>
                  </a:solidFill>
                </a:ln>
                <a:solidFill>
                  <a:srgbClr val="5D417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que tivermos que passar, ninguém </a:t>
            </a:r>
            <a:r>
              <a:rPr lang="pt-BR" sz="2800" b="1" dirty="0" smtClean="0">
                <a:ln w="12700">
                  <a:solidFill>
                    <a:schemeClr val="tx1"/>
                  </a:solidFill>
                </a:ln>
                <a:solidFill>
                  <a:srgbClr val="5D417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passará</a:t>
            </a:r>
          </a:p>
          <a:p>
            <a:r>
              <a:rPr lang="pt-BR" sz="2800" b="1" dirty="0" smtClean="0">
                <a:ln w="12700">
                  <a:solidFill>
                    <a:schemeClr val="tx1"/>
                  </a:solidFill>
                </a:ln>
                <a:solidFill>
                  <a:srgbClr val="5D417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 </a:t>
            </a:r>
            <a:r>
              <a:rPr lang="pt-BR" sz="2800" b="1" dirty="0">
                <a:ln w="12700">
                  <a:solidFill>
                    <a:schemeClr val="tx1"/>
                  </a:solidFill>
                </a:ln>
                <a:solidFill>
                  <a:srgbClr val="5D417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por nós, porque é algo que temos que aprender</a:t>
            </a:r>
            <a:r>
              <a:rPr lang="pt-BR" sz="2800" b="1" dirty="0" smtClean="0">
                <a:ln w="12700">
                  <a:solidFill>
                    <a:schemeClr val="tx1"/>
                  </a:solidFill>
                </a:ln>
                <a:solidFill>
                  <a:srgbClr val="5D417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.</a:t>
            </a:r>
          </a:p>
          <a:p>
            <a:r>
              <a:rPr lang="pt-BR" sz="2800" b="1" dirty="0" smtClean="0">
                <a:ln w="12700">
                  <a:solidFill>
                    <a:schemeClr val="tx1"/>
                  </a:solidFill>
                </a:ln>
                <a:solidFill>
                  <a:srgbClr val="5D417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 </a:t>
            </a:r>
            <a:r>
              <a:rPr lang="pt-BR" sz="2800" b="1" dirty="0">
                <a:ln w="12700">
                  <a:solidFill>
                    <a:schemeClr val="tx1"/>
                  </a:solidFill>
                </a:ln>
                <a:solidFill>
                  <a:srgbClr val="5D417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É a lei da vida.</a:t>
            </a:r>
            <a:endParaRPr lang="pt-BR" sz="2800" dirty="0">
              <a:ln w="12700">
                <a:solidFill>
                  <a:schemeClr val="tx1"/>
                </a:solidFill>
              </a:ln>
              <a:solidFill>
                <a:srgbClr val="5D4174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2800" b="1" dirty="0">
                <a:ln w="12700">
                  <a:solidFill>
                    <a:schemeClr val="tx1"/>
                  </a:solidFill>
                </a:ln>
                <a:solidFill>
                  <a:srgbClr val="5D417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 </a:t>
            </a:r>
            <a:endParaRPr lang="pt-BR" sz="2800" dirty="0">
              <a:ln w="12700">
                <a:solidFill>
                  <a:schemeClr val="tx1"/>
                </a:solidFill>
              </a:ln>
              <a:solidFill>
                <a:srgbClr val="5D4174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endParaRPr lang="pt-BR" sz="2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133830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8000">
        <p14:prism isContent="1"/>
      </p:transition>
    </mc:Choice>
    <mc:Fallback xmlns="">
      <p:transition spd="slow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1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5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9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0"/>
                            </p:stCondLst>
                            <p:childTnLst>
                              <p:par>
                                <p:cTn id="21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3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0"/>
                            </p:stCondLst>
                            <p:childTnLst>
                              <p:par>
                                <p:cTn id="25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7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671" t="18092" r="28989" b="19326"/>
          <a:stretch/>
        </p:blipFill>
        <p:spPr>
          <a:xfrm>
            <a:off x="7319375" y="1979112"/>
            <a:ext cx="4872625" cy="4878888"/>
          </a:xfrm>
          <a:prstGeom prst="rect">
            <a:avLst/>
          </a:prstGeom>
        </p:spPr>
      </p:pic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300624" y="613775"/>
            <a:ext cx="9290138" cy="3131507"/>
          </a:xfrm>
        </p:spPr>
        <p:txBody>
          <a:bodyPr>
            <a:noAutofit/>
          </a:bodyPr>
          <a:lstStyle/>
          <a:p>
            <a:r>
              <a:rPr lang="pt-BR" sz="2800" b="1" dirty="0">
                <a:ln w="12700">
                  <a:solidFill>
                    <a:schemeClr val="tx1"/>
                  </a:solidFill>
                </a:ln>
                <a:solidFill>
                  <a:srgbClr val="C895B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Deus nos deu a vida! </a:t>
            </a:r>
            <a:endParaRPr lang="pt-BR" sz="2800" b="1" dirty="0" smtClean="0">
              <a:ln w="12700">
                <a:solidFill>
                  <a:schemeClr val="tx1"/>
                </a:solidFill>
              </a:ln>
              <a:solidFill>
                <a:srgbClr val="C895B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2800" b="1" dirty="0" smtClean="0">
                <a:ln w="12700">
                  <a:solidFill>
                    <a:schemeClr val="tx1"/>
                  </a:solidFill>
                </a:ln>
                <a:solidFill>
                  <a:srgbClr val="C895B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Nós </a:t>
            </a:r>
            <a:r>
              <a:rPr lang="pt-BR" sz="2800" b="1" dirty="0">
                <a:ln w="12700">
                  <a:solidFill>
                    <a:schemeClr val="tx1"/>
                  </a:solidFill>
                </a:ln>
                <a:solidFill>
                  <a:srgbClr val="C895B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é que decidimos como viver ela, se </a:t>
            </a:r>
            <a:r>
              <a:rPr lang="pt-BR" sz="2800" b="1" dirty="0" smtClean="0">
                <a:ln w="12700">
                  <a:solidFill>
                    <a:schemeClr val="tx1"/>
                  </a:solidFill>
                </a:ln>
                <a:solidFill>
                  <a:srgbClr val="C895B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chorando</a:t>
            </a:r>
          </a:p>
          <a:p>
            <a:r>
              <a:rPr lang="pt-BR" sz="2800" b="1" dirty="0" smtClean="0">
                <a:ln w="12700">
                  <a:solidFill>
                    <a:schemeClr val="tx1"/>
                  </a:solidFill>
                </a:ln>
                <a:solidFill>
                  <a:srgbClr val="C895B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ou </a:t>
            </a:r>
            <a:r>
              <a:rPr lang="pt-BR" sz="2800" b="1" dirty="0">
                <a:ln w="12700">
                  <a:solidFill>
                    <a:schemeClr val="tx1"/>
                  </a:solidFill>
                </a:ln>
                <a:solidFill>
                  <a:srgbClr val="C895B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sorrindo. Passamos por tantas </a:t>
            </a:r>
            <a:r>
              <a:rPr lang="pt-BR" sz="2800" b="1" dirty="0" smtClean="0">
                <a:ln w="12700">
                  <a:solidFill>
                    <a:schemeClr val="tx1"/>
                  </a:solidFill>
                </a:ln>
                <a:solidFill>
                  <a:srgbClr val="C895B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dificuldades,</a:t>
            </a:r>
          </a:p>
          <a:p>
            <a:r>
              <a:rPr lang="pt-BR" sz="2800" b="1" dirty="0" smtClean="0">
                <a:ln w="12700">
                  <a:solidFill>
                    <a:schemeClr val="tx1"/>
                  </a:solidFill>
                </a:ln>
                <a:solidFill>
                  <a:srgbClr val="C895B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tantas </a:t>
            </a:r>
            <a:r>
              <a:rPr lang="pt-BR" sz="2800" b="1" dirty="0">
                <a:ln w="12700">
                  <a:solidFill>
                    <a:schemeClr val="tx1"/>
                  </a:solidFill>
                </a:ln>
                <a:solidFill>
                  <a:srgbClr val="C895B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decepções, são momentos que </a:t>
            </a:r>
            <a:r>
              <a:rPr lang="pt-BR" sz="2800" b="1" dirty="0" smtClean="0">
                <a:ln w="12700">
                  <a:solidFill>
                    <a:schemeClr val="tx1"/>
                  </a:solidFill>
                </a:ln>
                <a:solidFill>
                  <a:srgbClr val="C895B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parecem</a:t>
            </a:r>
          </a:p>
          <a:p>
            <a:r>
              <a:rPr lang="pt-BR" sz="2800" b="1" dirty="0" smtClean="0">
                <a:ln w="12700">
                  <a:solidFill>
                    <a:schemeClr val="tx1"/>
                  </a:solidFill>
                </a:ln>
                <a:solidFill>
                  <a:srgbClr val="C895B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que </a:t>
            </a:r>
            <a:r>
              <a:rPr lang="pt-BR" sz="2800" b="1" dirty="0">
                <a:ln w="12700">
                  <a:solidFill>
                    <a:schemeClr val="tx1"/>
                  </a:solidFill>
                </a:ln>
                <a:solidFill>
                  <a:srgbClr val="C895B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nunca passarão, </a:t>
            </a:r>
            <a:endParaRPr lang="pt-BR" sz="2800" dirty="0">
              <a:ln w="12700">
                <a:solidFill>
                  <a:schemeClr val="tx1"/>
                </a:solidFill>
              </a:ln>
              <a:solidFill>
                <a:srgbClr val="C895B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687" t="7346" r="5807" b="7382"/>
          <a:stretch/>
        </p:blipFill>
        <p:spPr>
          <a:xfrm>
            <a:off x="0" y="0"/>
            <a:ext cx="1217529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791398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6000">
        <p14:prism isContent="1"/>
      </p:transition>
    </mc:Choice>
    <mc:Fallback xmlns=""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1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5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9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0"/>
                            </p:stCondLst>
                            <p:childTnLst>
                              <p:par>
                                <p:cTn id="21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3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194"/>
          <a:stretch/>
        </p:blipFill>
        <p:spPr>
          <a:xfrm>
            <a:off x="0" y="57374"/>
            <a:ext cx="3870542" cy="6765235"/>
          </a:xfrm>
          <a:prstGeom prst="rect">
            <a:avLst/>
          </a:prstGeom>
        </p:spPr>
      </p:pic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2951967" y="1782611"/>
            <a:ext cx="9144000" cy="2968668"/>
          </a:xfrm>
        </p:spPr>
        <p:txBody>
          <a:bodyPr>
            <a:normAutofit/>
          </a:bodyPr>
          <a:lstStyle/>
          <a:p>
            <a:r>
              <a:rPr lang="pt-BR" sz="2800" b="1" dirty="0">
                <a:ln w="12700">
                  <a:solidFill>
                    <a:schemeClr val="tx1"/>
                  </a:solidFill>
                </a:ln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mas com o passar dos dias, </a:t>
            </a:r>
            <a:r>
              <a:rPr lang="pt-BR" sz="2800" b="1" dirty="0" smtClean="0">
                <a:ln w="12700">
                  <a:solidFill>
                    <a:schemeClr val="tx1"/>
                  </a:solidFill>
                </a:ln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 a </a:t>
            </a:r>
            <a:r>
              <a:rPr lang="pt-BR" sz="2800" b="1" dirty="0">
                <a:ln w="12700">
                  <a:solidFill>
                    <a:schemeClr val="tx1"/>
                  </a:solidFill>
                </a:ln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cada amanhecer, </a:t>
            </a:r>
            <a:endParaRPr lang="pt-BR" sz="2800" b="1" dirty="0" smtClean="0">
              <a:ln w="12700">
                <a:solidFill>
                  <a:schemeClr val="tx1"/>
                </a:solidFill>
              </a:ln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2800" b="1" dirty="0" smtClean="0">
                <a:ln w="12700">
                  <a:solidFill>
                    <a:schemeClr val="tx1"/>
                  </a:solidFill>
                </a:ln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a </a:t>
            </a:r>
            <a:r>
              <a:rPr lang="pt-BR" sz="2800" b="1" dirty="0">
                <a:ln w="12700">
                  <a:solidFill>
                    <a:schemeClr val="tx1"/>
                  </a:solidFill>
                </a:ln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cada novo dia somos </a:t>
            </a:r>
            <a:r>
              <a:rPr lang="pt-BR" sz="2800" b="1" dirty="0" smtClean="0">
                <a:ln w="12700">
                  <a:solidFill>
                    <a:schemeClr val="tx1"/>
                  </a:solidFill>
                </a:ln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capazes de </a:t>
            </a:r>
            <a:r>
              <a:rPr lang="pt-BR" sz="2800" b="1" dirty="0">
                <a:ln w="12700">
                  <a:solidFill>
                    <a:schemeClr val="tx1"/>
                  </a:solidFill>
                </a:ln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perceber, </a:t>
            </a:r>
            <a:endParaRPr lang="pt-BR" sz="2800" b="1" dirty="0" smtClean="0">
              <a:ln w="12700">
                <a:solidFill>
                  <a:schemeClr val="tx1"/>
                </a:solidFill>
              </a:ln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2800" b="1" dirty="0" smtClean="0">
                <a:ln w="12700">
                  <a:solidFill>
                    <a:schemeClr val="tx1"/>
                  </a:solidFill>
                </a:ln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que </a:t>
            </a:r>
            <a:r>
              <a:rPr lang="pt-BR" sz="2800" b="1" dirty="0">
                <a:ln w="12700">
                  <a:solidFill>
                    <a:schemeClr val="tx1"/>
                  </a:solidFill>
                </a:ln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tudo isso são pequenas coisas,</a:t>
            </a:r>
          </a:p>
          <a:p>
            <a:r>
              <a:rPr lang="pt-BR" sz="2800" b="1" dirty="0">
                <a:ln w="12700">
                  <a:solidFill>
                    <a:schemeClr val="tx1"/>
                  </a:solidFill>
                </a:ln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pequenas pedras que só irão nos fortalecendo</a:t>
            </a:r>
          </a:p>
          <a:p>
            <a:r>
              <a:rPr lang="pt-BR" sz="2800" b="1" dirty="0">
                <a:ln w="12700">
                  <a:solidFill>
                    <a:schemeClr val="tx1"/>
                  </a:solidFill>
                </a:ln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cada vez mais para seguirmos em frente.</a:t>
            </a:r>
            <a:endParaRPr lang="pt-BR" sz="2800" dirty="0">
              <a:ln w="12700">
                <a:solidFill>
                  <a:schemeClr val="tx1"/>
                </a:solidFill>
              </a:ln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endParaRPr lang="pt-BR" sz="2800" dirty="0">
              <a:solidFill>
                <a:srgbClr val="7030A0"/>
              </a:solidFill>
            </a:endParaRP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687" t="7346" r="5807" b="7382"/>
          <a:stretch/>
        </p:blipFill>
        <p:spPr>
          <a:xfrm>
            <a:off x="0" y="-1"/>
            <a:ext cx="12175299" cy="68799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835152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7000">
        <p14:prism isContent="1"/>
      </p:transition>
    </mc:Choice>
    <mc:Fallback xmlns=""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1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5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9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0"/>
                            </p:stCondLst>
                            <p:childTnLst>
                              <p:par>
                                <p:cTn id="21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3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m 8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9705" b="22175"/>
          <a:stretch/>
        </p:blipFill>
        <p:spPr>
          <a:xfrm>
            <a:off x="2772427" y="3513550"/>
            <a:ext cx="6801633" cy="3344450"/>
          </a:xfrm>
          <a:prstGeom prst="rect">
            <a:avLst/>
          </a:prstGeom>
        </p:spPr>
      </p:pic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144044" y="616905"/>
            <a:ext cx="10058400" cy="3820439"/>
          </a:xfrm>
        </p:spPr>
        <p:txBody>
          <a:bodyPr>
            <a:noAutofit/>
          </a:bodyPr>
          <a:lstStyle/>
          <a:p>
            <a:r>
              <a:rPr lang="pt-BR" sz="2800" b="1" dirty="0">
                <a:ln w="12700">
                  <a:solidFill>
                    <a:schemeClr val="tx1"/>
                  </a:solidFill>
                </a:ln>
                <a:solidFill>
                  <a:srgbClr val="AF6367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Dificuldades, decepções ficam </a:t>
            </a:r>
            <a:r>
              <a:rPr lang="pt-BR" sz="2800" b="1" dirty="0" smtClean="0">
                <a:ln w="12700">
                  <a:solidFill>
                    <a:schemeClr val="tx1"/>
                  </a:solidFill>
                </a:ln>
                <a:solidFill>
                  <a:srgbClr val="AF6367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pequeninas,</a:t>
            </a:r>
          </a:p>
          <a:p>
            <a:r>
              <a:rPr lang="pt-BR" sz="2800" b="1" dirty="0" smtClean="0">
                <a:ln w="12700">
                  <a:solidFill>
                    <a:schemeClr val="tx1"/>
                  </a:solidFill>
                </a:ln>
                <a:solidFill>
                  <a:srgbClr val="AF6367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podemos </a:t>
            </a:r>
            <a:r>
              <a:rPr lang="pt-BR" sz="2800" b="1" dirty="0">
                <a:ln w="12700">
                  <a:solidFill>
                    <a:schemeClr val="tx1"/>
                  </a:solidFill>
                </a:ln>
                <a:solidFill>
                  <a:srgbClr val="AF6367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superar todas. É fácil? Não, claro que </a:t>
            </a:r>
            <a:r>
              <a:rPr lang="pt-BR" sz="2800" b="1" dirty="0" smtClean="0">
                <a:ln w="12700">
                  <a:solidFill>
                    <a:schemeClr val="tx1"/>
                  </a:solidFill>
                </a:ln>
                <a:solidFill>
                  <a:srgbClr val="AF6367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não,</a:t>
            </a:r>
          </a:p>
          <a:p>
            <a:r>
              <a:rPr lang="pt-BR" sz="2800" b="1" dirty="0" smtClean="0">
                <a:ln w="12700">
                  <a:solidFill>
                    <a:schemeClr val="tx1"/>
                  </a:solidFill>
                </a:ln>
                <a:solidFill>
                  <a:srgbClr val="AF6367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mas </a:t>
            </a:r>
            <a:r>
              <a:rPr lang="pt-BR" sz="2800" b="1" dirty="0">
                <a:ln w="12700">
                  <a:solidFill>
                    <a:schemeClr val="tx1"/>
                  </a:solidFill>
                </a:ln>
                <a:solidFill>
                  <a:srgbClr val="AF6367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somos capazes. Acredite, nós podemos. </a:t>
            </a:r>
            <a:endParaRPr lang="pt-BR" sz="2800" b="1" dirty="0" smtClean="0">
              <a:ln w="12700">
                <a:solidFill>
                  <a:schemeClr val="tx1"/>
                </a:solidFill>
              </a:ln>
              <a:solidFill>
                <a:srgbClr val="AF6367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3200" b="1" dirty="0" smtClean="0">
                <a:ln w="12700">
                  <a:solidFill>
                    <a:schemeClr val="tx1"/>
                  </a:solidFill>
                </a:ln>
                <a:solidFill>
                  <a:srgbClr val="AF6367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“A </a:t>
            </a:r>
            <a:r>
              <a:rPr lang="pt-BR" sz="3200" b="1" dirty="0">
                <a:ln w="12700">
                  <a:solidFill>
                    <a:schemeClr val="tx1"/>
                  </a:solidFill>
                </a:ln>
                <a:solidFill>
                  <a:srgbClr val="AF6367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fé move montanhas</a:t>
            </a:r>
            <a:r>
              <a:rPr lang="pt-BR" sz="3200" b="1" dirty="0" smtClean="0">
                <a:ln w="12700">
                  <a:solidFill>
                    <a:schemeClr val="tx1"/>
                  </a:solidFill>
                </a:ln>
                <a:solidFill>
                  <a:srgbClr val="AF6367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.”</a:t>
            </a:r>
            <a:endParaRPr lang="pt-BR" sz="3200" b="1" dirty="0">
              <a:ln w="12700">
                <a:solidFill>
                  <a:schemeClr val="tx1"/>
                </a:solidFill>
              </a:ln>
              <a:solidFill>
                <a:srgbClr val="AF6367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2800" b="1" dirty="0" smtClean="0">
                <a:ln w="12700">
                  <a:solidFill>
                    <a:schemeClr val="tx1"/>
                  </a:solidFill>
                </a:ln>
                <a:solidFill>
                  <a:srgbClr val="AF6367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Agradecer </a:t>
            </a:r>
            <a:r>
              <a:rPr lang="pt-BR" sz="2800" b="1" dirty="0">
                <a:ln w="12700">
                  <a:solidFill>
                    <a:schemeClr val="tx1"/>
                  </a:solidFill>
                </a:ln>
                <a:solidFill>
                  <a:srgbClr val="AF6367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todos os dias por mais um dia de </a:t>
            </a:r>
            <a:r>
              <a:rPr lang="pt-BR" sz="2800" b="1" dirty="0" smtClean="0">
                <a:ln w="12700">
                  <a:solidFill>
                    <a:schemeClr val="tx1"/>
                  </a:solidFill>
                </a:ln>
                <a:solidFill>
                  <a:srgbClr val="AF6367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vida</a:t>
            </a:r>
          </a:p>
          <a:p>
            <a:r>
              <a:rPr lang="pt-BR" sz="2800" b="1" dirty="0" smtClean="0">
                <a:ln w="12700">
                  <a:solidFill>
                    <a:schemeClr val="tx1"/>
                  </a:solidFill>
                </a:ln>
                <a:solidFill>
                  <a:srgbClr val="AF6367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 </a:t>
            </a:r>
            <a:r>
              <a:rPr lang="pt-BR" sz="2800" b="1" dirty="0">
                <a:ln w="12700">
                  <a:solidFill>
                    <a:schemeClr val="tx1"/>
                  </a:solidFill>
                </a:ln>
                <a:solidFill>
                  <a:srgbClr val="AF6367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é o caminho que te leva a superar </a:t>
            </a:r>
            <a:endParaRPr lang="pt-BR" sz="2800" b="1" dirty="0" smtClean="0">
              <a:ln w="12700">
                <a:solidFill>
                  <a:schemeClr val="tx1"/>
                </a:solidFill>
              </a:ln>
              <a:solidFill>
                <a:srgbClr val="AF6367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2800" b="1" dirty="0" smtClean="0">
                <a:ln w="12700">
                  <a:solidFill>
                    <a:schemeClr val="tx1"/>
                  </a:solidFill>
                </a:ln>
                <a:solidFill>
                  <a:srgbClr val="AF6367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todos </a:t>
            </a:r>
            <a:r>
              <a:rPr lang="pt-BR" sz="2800" b="1" dirty="0">
                <a:ln w="12700">
                  <a:solidFill>
                    <a:schemeClr val="tx1"/>
                  </a:solidFill>
                </a:ln>
                <a:solidFill>
                  <a:srgbClr val="AF6367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os obstáculos que possa aparecer.</a:t>
            </a:r>
            <a:endParaRPr lang="pt-BR" sz="2800" dirty="0">
              <a:ln w="12700">
                <a:solidFill>
                  <a:schemeClr val="tx1"/>
                </a:solidFill>
              </a:ln>
              <a:solidFill>
                <a:srgbClr val="AF6367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endParaRPr lang="pt-BR" sz="2800" dirty="0">
              <a:solidFill>
                <a:srgbClr val="AF6367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687" t="7346" r="5807" b="7382"/>
          <a:stretch/>
        </p:blipFill>
        <p:spPr>
          <a:xfrm>
            <a:off x="0" y="0"/>
            <a:ext cx="1217529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972313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22000">
        <p14:prism isContent="1"/>
      </p:transition>
    </mc:Choice>
    <mc:Fallback xmlns="">
      <p:transition spd="slow" advTm="2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1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5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9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0"/>
                            </p:stCondLst>
                            <p:childTnLst>
                              <p:par>
                                <p:cTn id="21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3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0"/>
                            </p:stCondLst>
                            <p:childTnLst>
                              <p:par>
                                <p:cTn id="25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7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2000"/>
                            </p:stCondLst>
                            <p:childTnLst>
                              <p:par>
                                <p:cTn id="29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1" dur="2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2269"/>
          <a:stretch/>
        </p:blipFill>
        <p:spPr>
          <a:xfrm flipH="1">
            <a:off x="6951945" y="2004164"/>
            <a:ext cx="5240055" cy="4853836"/>
          </a:xfrm>
          <a:prstGeom prst="rect">
            <a:avLst/>
          </a:prstGeom>
        </p:spPr>
      </p:pic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-112735" y="1844457"/>
            <a:ext cx="8601206" cy="3169085"/>
          </a:xfrm>
        </p:spPr>
        <p:txBody>
          <a:bodyPr>
            <a:normAutofit fontScale="92500" lnSpcReduction="10000"/>
          </a:bodyPr>
          <a:lstStyle/>
          <a:p>
            <a:r>
              <a:rPr lang="pt-BR" sz="2800" b="1" dirty="0">
                <a:ln w="12700">
                  <a:solidFill>
                    <a:schemeClr val="tx1"/>
                  </a:solidFill>
                </a:ln>
                <a:solidFill>
                  <a:srgbClr val="DE9F0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O dom da vida é maior do que tudo. </a:t>
            </a:r>
            <a:endParaRPr lang="pt-BR" sz="2800" b="1" dirty="0" smtClean="0">
              <a:ln w="12700">
                <a:solidFill>
                  <a:schemeClr val="tx1"/>
                </a:solidFill>
              </a:ln>
              <a:solidFill>
                <a:srgbClr val="DE9F04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2800" b="1" dirty="0" smtClean="0">
                <a:ln w="12700">
                  <a:solidFill>
                    <a:schemeClr val="tx1"/>
                  </a:solidFill>
                </a:ln>
                <a:solidFill>
                  <a:srgbClr val="DE9F0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A </a:t>
            </a:r>
            <a:r>
              <a:rPr lang="pt-BR" sz="2800" b="1" dirty="0">
                <a:ln w="12700">
                  <a:solidFill>
                    <a:schemeClr val="tx1"/>
                  </a:solidFill>
                </a:ln>
                <a:solidFill>
                  <a:srgbClr val="DE9F0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felicidade está em acordarmos </a:t>
            </a:r>
            <a:endParaRPr lang="pt-BR" sz="2800" b="1" dirty="0" smtClean="0">
              <a:ln w="12700">
                <a:solidFill>
                  <a:schemeClr val="tx1"/>
                </a:solidFill>
              </a:ln>
              <a:solidFill>
                <a:srgbClr val="DE9F04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2800" b="1" dirty="0" smtClean="0">
                <a:ln w="12700">
                  <a:solidFill>
                    <a:schemeClr val="tx1"/>
                  </a:solidFill>
                </a:ln>
                <a:solidFill>
                  <a:srgbClr val="DE9F0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e </a:t>
            </a:r>
            <a:r>
              <a:rPr lang="pt-BR" sz="2800" b="1" dirty="0">
                <a:ln w="12700">
                  <a:solidFill>
                    <a:schemeClr val="tx1"/>
                  </a:solidFill>
                </a:ln>
                <a:solidFill>
                  <a:srgbClr val="DE9F0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sabermos que estamos </a:t>
            </a:r>
            <a:r>
              <a:rPr lang="pt-BR" sz="2800" b="1" dirty="0" smtClean="0">
                <a:ln w="12700">
                  <a:solidFill>
                    <a:schemeClr val="tx1"/>
                  </a:solidFill>
                </a:ln>
                <a:solidFill>
                  <a:srgbClr val="DE9F0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vivos.</a:t>
            </a:r>
          </a:p>
          <a:p>
            <a:r>
              <a:rPr lang="pt-BR" sz="2800" b="1" dirty="0" smtClean="0">
                <a:ln w="12700">
                  <a:solidFill>
                    <a:schemeClr val="tx1"/>
                  </a:solidFill>
                </a:ln>
                <a:solidFill>
                  <a:srgbClr val="DE9F0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Abrir </a:t>
            </a:r>
            <a:r>
              <a:rPr lang="pt-BR" sz="2800" b="1" dirty="0">
                <a:ln w="12700">
                  <a:solidFill>
                    <a:schemeClr val="tx1"/>
                  </a:solidFill>
                </a:ln>
                <a:solidFill>
                  <a:srgbClr val="DE9F0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a porta de nossa casa </a:t>
            </a:r>
            <a:endParaRPr lang="pt-BR" sz="2800" b="1" dirty="0" smtClean="0">
              <a:ln w="12700">
                <a:solidFill>
                  <a:schemeClr val="tx1"/>
                </a:solidFill>
              </a:ln>
              <a:solidFill>
                <a:srgbClr val="DE9F04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2800" b="1" dirty="0" smtClean="0">
                <a:ln w="12700">
                  <a:solidFill>
                    <a:schemeClr val="tx1"/>
                  </a:solidFill>
                </a:ln>
                <a:solidFill>
                  <a:srgbClr val="DE9F0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e </a:t>
            </a:r>
            <a:r>
              <a:rPr lang="pt-BR" sz="2800" b="1" dirty="0">
                <a:ln w="12700">
                  <a:solidFill>
                    <a:schemeClr val="tx1"/>
                  </a:solidFill>
                </a:ln>
                <a:solidFill>
                  <a:srgbClr val="DE9F0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ver aquele </a:t>
            </a:r>
            <a:r>
              <a:rPr lang="pt-BR" sz="2800" b="1" dirty="0" smtClean="0">
                <a:ln w="12700">
                  <a:solidFill>
                    <a:schemeClr val="tx1"/>
                  </a:solidFill>
                </a:ln>
                <a:solidFill>
                  <a:srgbClr val="DE9F0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lindo amanhecer</a:t>
            </a:r>
            <a:r>
              <a:rPr lang="pt-BR" sz="2800" b="1" dirty="0">
                <a:ln w="12700">
                  <a:solidFill>
                    <a:schemeClr val="tx1"/>
                  </a:solidFill>
                </a:ln>
                <a:solidFill>
                  <a:srgbClr val="DE9F0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, </a:t>
            </a:r>
            <a:endParaRPr lang="pt-BR" sz="2800" b="1" dirty="0" smtClean="0">
              <a:ln w="12700">
                <a:solidFill>
                  <a:schemeClr val="tx1"/>
                </a:solidFill>
              </a:ln>
              <a:solidFill>
                <a:srgbClr val="DE9F04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2800" b="1" dirty="0" smtClean="0">
                <a:ln w="12700">
                  <a:solidFill>
                    <a:schemeClr val="tx1"/>
                  </a:solidFill>
                </a:ln>
                <a:solidFill>
                  <a:srgbClr val="DE9F0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aquele </a:t>
            </a:r>
            <a:r>
              <a:rPr lang="pt-BR" sz="2800" b="1" dirty="0">
                <a:ln w="12700">
                  <a:solidFill>
                    <a:schemeClr val="tx1"/>
                  </a:solidFill>
                </a:ln>
                <a:solidFill>
                  <a:srgbClr val="DE9F0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sol que </a:t>
            </a:r>
            <a:r>
              <a:rPr lang="pt-BR" sz="2800" b="1" dirty="0" smtClean="0">
                <a:ln w="12700">
                  <a:solidFill>
                    <a:schemeClr val="tx1"/>
                  </a:solidFill>
                </a:ln>
                <a:solidFill>
                  <a:srgbClr val="DE9F0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irradia,</a:t>
            </a:r>
          </a:p>
          <a:p>
            <a:r>
              <a:rPr lang="pt-BR" sz="2800" b="1" dirty="0" smtClean="0">
                <a:ln w="12700">
                  <a:solidFill>
                    <a:schemeClr val="tx1"/>
                  </a:solidFill>
                </a:ln>
                <a:solidFill>
                  <a:srgbClr val="DE9F0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iluminando </a:t>
            </a:r>
            <a:r>
              <a:rPr lang="pt-BR" sz="2800" b="1" dirty="0">
                <a:ln w="12700">
                  <a:solidFill>
                    <a:schemeClr val="tx1"/>
                  </a:solidFill>
                </a:ln>
                <a:solidFill>
                  <a:srgbClr val="DE9F0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nossa vida.</a:t>
            </a:r>
            <a:endParaRPr lang="pt-BR" sz="2800" dirty="0">
              <a:ln w="12700">
                <a:solidFill>
                  <a:schemeClr val="tx1"/>
                </a:solidFill>
              </a:ln>
              <a:solidFill>
                <a:srgbClr val="DE9F04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endParaRPr lang="pt-BR" sz="2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687" t="7346" r="5807" b="7382"/>
          <a:stretch/>
        </p:blipFill>
        <p:spPr>
          <a:xfrm>
            <a:off x="0" y="0"/>
            <a:ext cx="1217529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835189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7000">
        <p14:prism isContent="1"/>
      </p:transition>
    </mc:Choice>
    <mc:Fallback xmlns=""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1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5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9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0"/>
                            </p:stCondLst>
                            <p:childTnLst>
                              <p:par>
                                <p:cTn id="21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3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0"/>
                            </p:stCondLst>
                            <p:childTnLst>
                              <p:par>
                                <p:cTn id="25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7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2000"/>
                            </p:stCondLst>
                            <p:childTnLst>
                              <p:par>
                                <p:cTn id="29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1" dur="2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098" r="11955" b="10861"/>
          <a:stretch/>
        </p:blipFill>
        <p:spPr>
          <a:xfrm>
            <a:off x="7670104" y="1916482"/>
            <a:ext cx="4521896" cy="4941518"/>
          </a:xfrm>
          <a:prstGeom prst="rect">
            <a:avLst/>
          </a:prstGeom>
        </p:spPr>
      </p:pic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0" y="1052186"/>
            <a:ext cx="8868426" cy="3118981"/>
          </a:xfrm>
        </p:spPr>
        <p:txBody>
          <a:bodyPr>
            <a:noAutofit/>
          </a:bodyPr>
          <a:lstStyle/>
          <a:p>
            <a:r>
              <a:rPr lang="pt-BR" sz="2800" b="1" dirty="0">
                <a:ln w="12700">
                  <a:solidFill>
                    <a:schemeClr val="tx1"/>
                  </a:solidFill>
                </a:ln>
                <a:solidFill>
                  <a:srgbClr val="DAF3A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Os obstáculos são apenas pequenos </a:t>
            </a:r>
            <a:r>
              <a:rPr lang="pt-BR" sz="2800" b="1" dirty="0" smtClean="0">
                <a:ln w="12700">
                  <a:solidFill>
                    <a:schemeClr val="tx1"/>
                  </a:solidFill>
                </a:ln>
                <a:solidFill>
                  <a:srgbClr val="DAF3A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intervalos</a:t>
            </a:r>
          </a:p>
          <a:p>
            <a:r>
              <a:rPr lang="pt-BR" sz="2800" b="1" dirty="0" smtClean="0">
                <a:ln w="12700">
                  <a:solidFill>
                    <a:schemeClr val="tx1"/>
                  </a:solidFill>
                </a:ln>
                <a:solidFill>
                  <a:srgbClr val="DAF3A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que </a:t>
            </a:r>
            <a:r>
              <a:rPr lang="pt-BR" sz="2800" b="1" dirty="0">
                <a:ln w="12700">
                  <a:solidFill>
                    <a:schemeClr val="tx1"/>
                  </a:solidFill>
                </a:ln>
                <a:solidFill>
                  <a:srgbClr val="DAF3A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nos leva a felicidade. Superar obstáculos </a:t>
            </a:r>
            <a:endParaRPr lang="pt-BR" sz="2800" b="1" dirty="0" smtClean="0">
              <a:ln w="12700">
                <a:solidFill>
                  <a:schemeClr val="tx1"/>
                </a:solidFill>
              </a:ln>
              <a:solidFill>
                <a:srgbClr val="DAF3AD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2800" b="1" dirty="0" smtClean="0">
                <a:ln w="12700">
                  <a:solidFill>
                    <a:schemeClr val="tx1"/>
                  </a:solidFill>
                </a:ln>
                <a:solidFill>
                  <a:srgbClr val="DAF3A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é ter </a:t>
            </a:r>
            <a:r>
              <a:rPr lang="pt-BR" sz="2800" b="1" dirty="0">
                <a:ln w="12700">
                  <a:solidFill>
                    <a:schemeClr val="tx1"/>
                  </a:solidFill>
                </a:ln>
                <a:solidFill>
                  <a:srgbClr val="DAF3A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sabedoria. São neles que </a:t>
            </a:r>
            <a:r>
              <a:rPr lang="pt-BR" sz="2800" b="1" dirty="0" smtClean="0">
                <a:ln w="12700">
                  <a:solidFill>
                    <a:schemeClr val="tx1"/>
                  </a:solidFill>
                </a:ln>
                <a:solidFill>
                  <a:srgbClr val="DAF3A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encontramos</a:t>
            </a:r>
          </a:p>
          <a:p>
            <a:r>
              <a:rPr lang="pt-BR" sz="2800" b="1" dirty="0" smtClean="0">
                <a:ln w="12700">
                  <a:solidFill>
                    <a:schemeClr val="tx1"/>
                  </a:solidFill>
                </a:ln>
                <a:solidFill>
                  <a:srgbClr val="DAF3A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forças </a:t>
            </a:r>
            <a:r>
              <a:rPr lang="pt-BR" sz="2800" b="1" dirty="0">
                <a:ln w="12700">
                  <a:solidFill>
                    <a:schemeClr val="tx1"/>
                  </a:solidFill>
                </a:ln>
                <a:solidFill>
                  <a:srgbClr val="DAF3A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para chegarmos até nossa vitória... </a:t>
            </a:r>
            <a:endParaRPr lang="pt-BR" sz="2800" b="1" dirty="0" smtClean="0">
              <a:ln w="12700">
                <a:solidFill>
                  <a:schemeClr val="tx1"/>
                </a:solidFill>
              </a:ln>
              <a:solidFill>
                <a:srgbClr val="DAF3AD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2800" b="1" dirty="0" smtClean="0">
                <a:ln w="12700">
                  <a:solidFill>
                    <a:schemeClr val="tx1"/>
                  </a:solidFill>
                </a:ln>
                <a:solidFill>
                  <a:srgbClr val="DAF3A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Ser </a:t>
            </a:r>
            <a:r>
              <a:rPr lang="pt-BR" sz="2800" b="1" dirty="0">
                <a:ln w="12700">
                  <a:solidFill>
                    <a:schemeClr val="tx1"/>
                  </a:solidFill>
                </a:ln>
                <a:solidFill>
                  <a:srgbClr val="DAF3A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positivo é abrir caminhos! </a:t>
            </a:r>
            <a:endParaRPr lang="pt-BR" sz="2800" b="1" dirty="0" smtClean="0">
              <a:ln w="12700">
                <a:solidFill>
                  <a:schemeClr val="tx1"/>
                </a:solidFill>
              </a:ln>
              <a:solidFill>
                <a:srgbClr val="DAF3AD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2800" b="1" dirty="0" smtClean="0">
                <a:ln w="12700">
                  <a:solidFill>
                    <a:schemeClr val="tx1"/>
                  </a:solidFill>
                </a:ln>
                <a:solidFill>
                  <a:srgbClr val="DAF3A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Somos </a:t>
            </a:r>
            <a:r>
              <a:rPr lang="pt-BR" sz="2800" b="1" dirty="0">
                <a:ln w="12700">
                  <a:solidFill>
                    <a:schemeClr val="tx1"/>
                  </a:solidFill>
                </a:ln>
                <a:solidFill>
                  <a:srgbClr val="DAF3A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o que queremos ser!</a:t>
            </a:r>
            <a:endParaRPr lang="pt-BR" sz="2800" dirty="0">
              <a:ln w="12700">
                <a:solidFill>
                  <a:schemeClr val="tx1"/>
                </a:solidFill>
              </a:ln>
              <a:solidFill>
                <a:srgbClr val="DAF3AD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2800" b="1" dirty="0">
                <a:ln w="12700">
                  <a:solidFill>
                    <a:schemeClr val="tx1"/>
                  </a:solidFill>
                </a:ln>
                <a:solidFill>
                  <a:srgbClr val="DAF3A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/>
            </a:r>
            <a:br>
              <a:rPr lang="pt-BR" sz="2800" b="1" dirty="0">
                <a:ln w="12700">
                  <a:solidFill>
                    <a:schemeClr val="tx1"/>
                  </a:solidFill>
                </a:ln>
                <a:solidFill>
                  <a:srgbClr val="DAF3A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</a:br>
            <a:endParaRPr lang="pt-BR" sz="2800" dirty="0">
              <a:ln w="12700">
                <a:solidFill>
                  <a:schemeClr val="tx1"/>
                </a:solidFill>
              </a:ln>
              <a:solidFill>
                <a:srgbClr val="DAF3AD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687" t="7346" r="5807" b="7382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996394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7000">
        <p14:prism isContent="1"/>
      </p:transition>
    </mc:Choice>
    <mc:Fallback xmlns=""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1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5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9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0"/>
                            </p:stCondLst>
                            <p:childTnLst>
                              <p:par>
                                <p:cTn id="21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3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0"/>
                            </p:stCondLst>
                            <p:childTnLst>
                              <p:par>
                                <p:cTn id="25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7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616" t="21121" r="16481" b="2590"/>
          <a:stretch/>
        </p:blipFill>
        <p:spPr>
          <a:xfrm>
            <a:off x="6267188" y="1478071"/>
            <a:ext cx="5924812" cy="5379930"/>
          </a:xfrm>
          <a:prstGeom prst="rect">
            <a:avLst/>
          </a:prstGeom>
        </p:spPr>
      </p:pic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00208" y="1352811"/>
            <a:ext cx="7653402" cy="3068877"/>
          </a:xfrm>
        </p:spPr>
        <p:txBody>
          <a:bodyPr>
            <a:noAutofit/>
          </a:bodyPr>
          <a:lstStyle/>
          <a:p>
            <a:r>
              <a:rPr lang="pt-BR" sz="2800" b="1" dirty="0">
                <a:ln w="12700">
                  <a:solidFill>
                    <a:schemeClr val="tx1"/>
                  </a:solidFill>
                </a:ln>
                <a:solidFill>
                  <a:srgbClr val="8DAE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Buscamos o que queremos </a:t>
            </a:r>
            <a:r>
              <a:rPr lang="pt-BR" sz="2800" b="1" dirty="0" smtClean="0">
                <a:ln w="12700">
                  <a:solidFill>
                    <a:schemeClr val="tx1"/>
                  </a:solidFill>
                </a:ln>
                <a:solidFill>
                  <a:srgbClr val="8DAE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ter!</a:t>
            </a:r>
          </a:p>
          <a:p>
            <a:r>
              <a:rPr lang="pt-BR" sz="2800" b="1" dirty="0" smtClean="0">
                <a:ln w="12700">
                  <a:solidFill>
                    <a:schemeClr val="tx1"/>
                  </a:solidFill>
                </a:ln>
                <a:solidFill>
                  <a:srgbClr val="8DAE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Busquemos </a:t>
            </a:r>
            <a:r>
              <a:rPr lang="pt-BR" sz="2800" b="1" dirty="0">
                <a:ln w="12700">
                  <a:solidFill>
                    <a:schemeClr val="tx1"/>
                  </a:solidFill>
                </a:ln>
                <a:solidFill>
                  <a:srgbClr val="8DAE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sempre, sem medo </a:t>
            </a:r>
            <a:r>
              <a:rPr lang="pt-BR" sz="2800" b="1" dirty="0" smtClean="0">
                <a:ln w="12700">
                  <a:solidFill>
                    <a:schemeClr val="tx1"/>
                  </a:solidFill>
                </a:ln>
                <a:solidFill>
                  <a:srgbClr val="8DAE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de</a:t>
            </a:r>
          </a:p>
          <a:p>
            <a:r>
              <a:rPr lang="pt-BR" sz="2800" b="1" dirty="0" smtClean="0">
                <a:ln w="12700">
                  <a:solidFill>
                    <a:schemeClr val="tx1"/>
                  </a:solidFill>
                </a:ln>
                <a:solidFill>
                  <a:srgbClr val="8DAE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qualquer </a:t>
            </a:r>
            <a:r>
              <a:rPr lang="pt-BR" sz="2800" b="1" dirty="0">
                <a:ln w="12700">
                  <a:solidFill>
                    <a:schemeClr val="tx1"/>
                  </a:solidFill>
                </a:ln>
                <a:solidFill>
                  <a:srgbClr val="8DAE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obstáculo que vier </a:t>
            </a:r>
            <a:r>
              <a:rPr lang="pt-BR" sz="2800" b="1" dirty="0" smtClean="0">
                <a:ln w="12700">
                  <a:solidFill>
                    <a:schemeClr val="tx1"/>
                  </a:solidFill>
                </a:ln>
                <a:solidFill>
                  <a:srgbClr val="8DAE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aparecer</a:t>
            </a:r>
          </a:p>
          <a:p>
            <a:r>
              <a:rPr lang="pt-BR" sz="2800" b="1" dirty="0" smtClean="0">
                <a:ln w="12700">
                  <a:solidFill>
                    <a:schemeClr val="tx1"/>
                  </a:solidFill>
                </a:ln>
                <a:solidFill>
                  <a:srgbClr val="8DAE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 </a:t>
            </a:r>
            <a:r>
              <a:rPr lang="pt-BR" sz="2800" b="1" dirty="0">
                <a:ln w="12700">
                  <a:solidFill>
                    <a:schemeClr val="tx1"/>
                  </a:solidFill>
                </a:ln>
                <a:solidFill>
                  <a:srgbClr val="8DAE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em nosso caminho</a:t>
            </a:r>
            <a:r>
              <a:rPr lang="pt-BR" sz="2800" b="1" dirty="0" smtClean="0">
                <a:ln w="12700">
                  <a:solidFill>
                    <a:schemeClr val="tx1"/>
                  </a:solidFill>
                </a:ln>
                <a:solidFill>
                  <a:srgbClr val="8DAE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.</a:t>
            </a:r>
          </a:p>
          <a:p>
            <a:r>
              <a:rPr lang="pt-BR" sz="2800" b="1" dirty="0" smtClean="0">
                <a:ln w="12700">
                  <a:solidFill>
                    <a:schemeClr val="tx1"/>
                  </a:solidFill>
                </a:ln>
                <a:solidFill>
                  <a:srgbClr val="8DAE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 </a:t>
            </a:r>
            <a:r>
              <a:rPr lang="pt-BR" sz="2800" b="1" dirty="0">
                <a:ln w="12700">
                  <a:solidFill>
                    <a:schemeClr val="tx1"/>
                  </a:solidFill>
                </a:ln>
                <a:solidFill>
                  <a:srgbClr val="8DAE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Vivamos intensamente </a:t>
            </a:r>
            <a:endParaRPr lang="pt-BR" sz="2800" b="1" dirty="0" smtClean="0">
              <a:ln w="12700">
                <a:solidFill>
                  <a:schemeClr val="tx1"/>
                </a:solidFill>
              </a:ln>
              <a:solidFill>
                <a:srgbClr val="8DAECC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2800" b="1" dirty="0" smtClean="0">
                <a:ln w="12700">
                  <a:solidFill>
                    <a:schemeClr val="tx1"/>
                  </a:solidFill>
                </a:ln>
                <a:solidFill>
                  <a:srgbClr val="8DAE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a </a:t>
            </a:r>
            <a:r>
              <a:rPr lang="pt-BR" sz="2800" b="1" dirty="0">
                <a:ln w="12700">
                  <a:solidFill>
                    <a:schemeClr val="tx1"/>
                  </a:solidFill>
                </a:ln>
                <a:solidFill>
                  <a:srgbClr val="8DAE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vida sem medo de ser feliz.</a:t>
            </a:r>
            <a:endParaRPr lang="pt-BR" sz="2800" dirty="0">
              <a:ln w="12700">
                <a:solidFill>
                  <a:schemeClr val="tx1"/>
                </a:solidFill>
              </a:ln>
              <a:solidFill>
                <a:srgbClr val="8DAECC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2800" b="1" dirty="0">
                <a:ln w="12700">
                  <a:solidFill>
                    <a:schemeClr val="tx1"/>
                  </a:solidFill>
                </a:ln>
                <a:solidFill>
                  <a:srgbClr val="837AA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/>
            </a:r>
            <a:br>
              <a:rPr lang="pt-BR" sz="2800" b="1" dirty="0">
                <a:ln w="12700">
                  <a:solidFill>
                    <a:schemeClr val="tx1"/>
                  </a:solidFill>
                </a:ln>
                <a:solidFill>
                  <a:srgbClr val="837AA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</a:br>
            <a:endParaRPr lang="pt-BR" sz="2800" dirty="0">
              <a:ln w="12700">
                <a:solidFill>
                  <a:schemeClr val="tx1"/>
                </a:solidFill>
              </a:ln>
              <a:solidFill>
                <a:srgbClr val="837AA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687" t="7346" r="5807" b="7382"/>
          <a:stretch/>
        </p:blipFill>
        <p:spPr>
          <a:xfrm>
            <a:off x="0" y="-2"/>
            <a:ext cx="12192000" cy="68646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45711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6000">
        <p14:prism isContent="1"/>
      </p:transition>
    </mc:Choice>
    <mc:Fallback xmlns=""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1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5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9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0"/>
                            </p:stCondLst>
                            <p:childTnLst>
                              <p:par>
                                <p:cTn id="21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3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0"/>
                            </p:stCondLst>
                            <p:childTnLst>
                              <p:par>
                                <p:cTn id="25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7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m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87718" y="2952750"/>
            <a:ext cx="6667500" cy="3905250"/>
          </a:xfrm>
          <a:prstGeom prst="rect">
            <a:avLst/>
          </a:prstGeom>
        </p:spPr>
      </p:pic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2327753" y="438411"/>
            <a:ext cx="7987430" cy="3018772"/>
          </a:xfrm>
        </p:spPr>
        <p:txBody>
          <a:bodyPr>
            <a:normAutofit lnSpcReduction="10000"/>
          </a:bodyPr>
          <a:lstStyle/>
          <a:p>
            <a:r>
              <a:rPr lang="pt-BR" sz="2800" b="1" dirty="0">
                <a:ln w="12700">
                  <a:solidFill>
                    <a:schemeClr val="tx1"/>
                  </a:solidFill>
                </a:ln>
                <a:solidFill>
                  <a:srgbClr val="FCFE8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Levamos em nossa memória, </a:t>
            </a:r>
            <a:endParaRPr lang="pt-BR" sz="2800" b="1" dirty="0" smtClean="0">
              <a:ln w="12700">
                <a:solidFill>
                  <a:schemeClr val="tx1"/>
                </a:solidFill>
              </a:ln>
              <a:solidFill>
                <a:srgbClr val="FCFE8C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2800" b="1" dirty="0" smtClean="0">
                <a:ln w="12700">
                  <a:solidFill>
                    <a:schemeClr val="tx1"/>
                  </a:solidFill>
                </a:ln>
                <a:solidFill>
                  <a:srgbClr val="FCFE8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para </a:t>
            </a:r>
            <a:r>
              <a:rPr lang="pt-BR" sz="2800" b="1" dirty="0">
                <a:ln w="12700">
                  <a:solidFill>
                    <a:schemeClr val="tx1"/>
                  </a:solidFill>
                </a:ln>
                <a:solidFill>
                  <a:srgbClr val="FCFE8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o resto de nossa vida, as coisas </a:t>
            </a:r>
            <a:r>
              <a:rPr lang="pt-BR" sz="2800" b="1" dirty="0" smtClean="0">
                <a:ln w="12700">
                  <a:solidFill>
                    <a:schemeClr val="tx1"/>
                  </a:solidFill>
                </a:ln>
                <a:solidFill>
                  <a:srgbClr val="FCFE8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boas</a:t>
            </a:r>
          </a:p>
          <a:p>
            <a:r>
              <a:rPr lang="pt-BR" sz="2800" b="1" dirty="0" smtClean="0">
                <a:ln w="12700">
                  <a:solidFill>
                    <a:schemeClr val="tx1"/>
                  </a:solidFill>
                </a:ln>
                <a:solidFill>
                  <a:srgbClr val="FCFE8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que </a:t>
            </a:r>
            <a:r>
              <a:rPr lang="pt-BR" sz="2800" b="1" dirty="0">
                <a:ln w="12700">
                  <a:solidFill>
                    <a:schemeClr val="tx1"/>
                  </a:solidFill>
                </a:ln>
                <a:solidFill>
                  <a:srgbClr val="FCFE8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surgirem nas dificuldades. </a:t>
            </a:r>
            <a:endParaRPr lang="pt-BR" sz="2800" b="1" dirty="0" smtClean="0">
              <a:ln w="12700">
                <a:solidFill>
                  <a:schemeClr val="tx1"/>
                </a:solidFill>
              </a:ln>
              <a:solidFill>
                <a:srgbClr val="FCFE8C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2800" b="1" dirty="0" smtClean="0">
                <a:ln w="12700">
                  <a:solidFill>
                    <a:schemeClr val="tx1"/>
                  </a:solidFill>
                </a:ln>
                <a:solidFill>
                  <a:srgbClr val="FCFE8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Elas </a:t>
            </a:r>
            <a:r>
              <a:rPr lang="pt-BR" sz="2800" b="1" dirty="0">
                <a:ln w="12700">
                  <a:solidFill>
                    <a:schemeClr val="tx1"/>
                  </a:solidFill>
                </a:ln>
                <a:solidFill>
                  <a:srgbClr val="FCFE8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serão uma prova de nossa </a:t>
            </a:r>
            <a:r>
              <a:rPr lang="pt-BR" sz="2800" b="1" dirty="0" smtClean="0">
                <a:ln w="12700">
                  <a:solidFill>
                    <a:schemeClr val="tx1"/>
                  </a:solidFill>
                </a:ln>
                <a:solidFill>
                  <a:srgbClr val="FCFE8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capacidade</a:t>
            </a:r>
          </a:p>
          <a:p>
            <a:r>
              <a:rPr lang="pt-BR" sz="2800" b="1" dirty="0" smtClean="0">
                <a:ln w="12700">
                  <a:solidFill>
                    <a:schemeClr val="tx1"/>
                  </a:solidFill>
                </a:ln>
                <a:solidFill>
                  <a:srgbClr val="FCFE8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e </a:t>
            </a:r>
            <a:r>
              <a:rPr lang="pt-BR" sz="2800" b="1" dirty="0">
                <a:ln w="12700">
                  <a:solidFill>
                    <a:schemeClr val="tx1"/>
                  </a:solidFill>
                </a:ln>
                <a:solidFill>
                  <a:srgbClr val="FCFE8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nos darão confiança </a:t>
            </a:r>
            <a:endParaRPr lang="pt-BR" sz="2800" b="1" dirty="0" smtClean="0">
              <a:ln w="12700">
                <a:solidFill>
                  <a:schemeClr val="tx1"/>
                </a:solidFill>
              </a:ln>
              <a:solidFill>
                <a:srgbClr val="FCFE8C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2800" b="1" dirty="0" smtClean="0">
                <a:ln w="12700">
                  <a:solidFill>
                    <a:schemeClr val="tx1"/>
                  </a:solidFill>
                </a:ln>
                <a:solidFill>
                  <a:srgbClr val="FCFE8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diante </a:t>
            </a:r>
            <a:r>
              <a:rPr lang="pt-BR" sz="2800" b="1" dirty="0">
                <a:ln w="12700">
                  <a:solidFill>
                    <a:schemeClr val="tx1"/>
                  </a:solidFill>
                </a:ln>
                <a:solidFill>
                  <a:srgbClr val="FCFE8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de qualquer obstáculo. </a:t>
            </a:r>
            <a:endParaRPr lang="pt-BR" sz="2800" dirty="0">
              <a:ln w="12700">
                <a:solidFill>
                  <a:schemeClr val="tx1"/>
                </a:solidFill>
              </a:ln>
              <a:solidFill>
                <a:srgbClr val="FCFE8C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endParaRPr lang="pt-BR" sz="2800" dirty="0">
              <a:ln w="12700">
                <a:solidFill>
                  <a:schemeClr val="tx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687" t="7346" r="5807" b="7382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763572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7000">
        <p14:prism isContent="1"/>
      </p:transition>
    </mc:Choice>
    <mc:Fallback xmlns=""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1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5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9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0"/>
                            </p:stCondLst>
                            <p:childTnLst>
                              <p:par>
                                <p:cTn id="21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3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0"/>
                            </p:stCondLst>
                            <p:childTnLst>
                              <p:par>
                                <p:cTn id="25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7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1575" r="1883"/>
          <a:stretch/>
        </p:blipFill>
        <p:spPr>
          <a:xfrm>
            <a:off x="6517710" y="0"/>
            <a:ext cx="5674290" cy="6858000"/>
          </a:xfrm>
          <a:prstGeom prst="rect">
            <a:avLst/>
          </a:prstGeom>
        </p:spPr>
      </p:pic>
      <p:pic>
        <p:nvPicPr>
          <p:cNvPr id="7" name="Imagem 6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687" t="7346" r="5807" b="7382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0" y="2354893"/>
            <a:ext cx="9469676" cy="3695178"/>
          </a:xfrm>
        </p:spPr>
        <p:txBody>
          <a:bodyPr>
            <a:normAutofit fontScale="92500" lnSpcReduction="10000"/>
          </a:bodyPr>
          <a:lstStyle/>
          <a:p>
            <a:r>
              <a:rPr lang="pt-BR" sz="2800" b="1" dirty="0" smtClean="0">
                <a:ln w="12700">
                  <a:solidFill>
                    <a:schemeClr val="tx1"/>
                  </a:solidFill>
                </a:ln>
                <a:solidFill>
                  <a:srgbClr val="96CBD7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Texto: Autoria desconhecida</a:t>
            </a:r>
          </a:p>
          <a:p>
            <a:r>
              <a:rPr lang="pt-BR" sz="2800" b="1" dirty="0" smtClean="0">
                <a:ln w="12700">
                  <a:solidFill>
                    <a:schemeClr val="tx1"/>
                  </a:solidFill>
                </a:ln>
                <a:solidFill>
                  <a:srgbClr val="96CBD7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Música: Ernesto Cortazar</a:t>
            </a:r>
          </a:p>
          <a:p>
            <a:r>
              <a:rPr lang="pt-BR" sz="2800" b="1" dirty="0" smtClean="0">
                <a:ln w="12700">
                  <a:solidFill>
                    <a:schemeClr val="tx1"/>
                  </a:solidFill>
                </a:ln>
                <a:solidFill>
                  <a:srgbClr val="96CBD7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Formatação: Bia Vasconcellos</a:t>
            </a:r>
          </a:p>
          <a:p>
            <a:r>
              <a:rPr lang="pt-BR" sz="2800" b="1" dirty="0" smtClean="0">
                <a:ln w="12700">
                  <a:solidFill>
                    <a:schemeClr val="tx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  <a:hlinkClick r:id="rId4"/>
              </a:rPr>
              <a:t>bvbiavasconcellos@gmail.com</a:t>
            </a:r>
            <a:endParaRPr lang="pt-BR" sz="2800" b="1" dirty="0" smtClean="0">
              <a:ln w="12700">
                <a:solidFill>
                  <a:schemeClr val="tx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endParaRPr lang="pt-BR" sz="2800" b="1" dirty="0" smtClean="0">
              <a:ln w="12700">
                <a:solidFill>
                  <a:schemeClr val="tx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  <a:hlinkClick r:id="rId5"/>
            </a:endParaRPr>
          </a:p>
          <a:p>
            <a:r>
              <a:rPr lang="pt-BR" sz="2800" b="1" dirty="0" smtClean="0">
                <a:ln w="12700">
                  <a:solidFill>
                    <a:schemeClr val="tx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  <a:hlinkClick r:id="rId5"/>
              </a:rPr>
              <a:t>www.sergrasan.com/biajovaslides</a:t>
            </a:r>
            <a:endParaRPr lang="pt-BR" sz="2800" b="1" dirty="0" smtClean="0">
              <a:ln w="12700">
                <a:solidFill>
                  <a:schemeClr val="tx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endParaRPr lang="pt-BR" sz="2800" b="1" dirty="0">
              <a:ln w="12700">
                <a:solidFill>
                  <a:schemeClr val="tx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2800" b="1" dirty="0" smtClean="0">
                <a:ln w="12700">
                  <a:solidFill>
                    <a:schemeClr val="tx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  <a:hlinkClick r:id="rId6"/>
              </a:rPr>
              <a:t>www.youtube.com/c/bvbiavasconcellos/videos</a:t>
            </a:r>
            <a:endParaRPr lang="pt-BR" sz="2800" b="1" dirty="0" smtClean="0">
              <a:ln w="12700">
                <a:solidFill>
                  <a:schemeClr val="tx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endParaRPr lang="pt-BR" sz="2800" b="1" dirty="0">
              <a:ln w="12700">
                <a:solidFill>
                  <a:schemeClr val="tx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40284" y="688932"/>
            <a:ext cx="2029217" cy="1004169"/>
          </a:xfrm>
          <a:prstGeom prst="rect">
            <a:avLst/>
          </a:prstGeom>
        </p:spPr>
      </p:pic>
      <p:sp>
        <p:nvSpPr>
          <p:cNvPr id="6" name="CaixaDeTexto 5"/>
          <p:cNvSpPr txBox="1"/>
          <p:nvPr/>
        </p:nvSpPr>
        <p:spPr>
          <a:xfrm>
            <a:off x="1655019" y="821684"/>
            <a:ext cx="1560042" cy="7386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1400" b="1" dirty="0" smtClean="0">
                <a:blipFill dpi="0" rotWithShape="1">
                  <a:blip r:embed="rId8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BIAJOVA SLIDES</a:t>
            </a:r>
          </a:p>
          <a:p>
            <a:pPr algn="ctr"/>
            <a:r>
              <a:rPr lang="pt-BR" sz="1400" b="1" dirty="0" smtClean="0">
                <a:blipFill dpi="0" rotWithShape="1">
                  <a:blip r:embed="rId8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&lt;&amp;&gt;</a:t>
            </a:r>
          </a:p>
          <a:p>
            <a:pPr algn="ctr"/>
            <a:r>
              <a:rPr lang="pt-BR" sz="1400" b="1" dirty="0" smtClean="0">
                <a:blipFill dpi="0" rotWithShape="1">
                  <a:blip r:embed="rId8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AMOR À VIDA</a:t>
            </a:r>
            <a:endParaRPr lang="pt-BR" sz="1400" b="1" dirty="0">
              <a:blipFill dpi="0" rotWithShape="1">
                <a:blip r:embed="rId8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lgerian" panose="04020705040A0206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828935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35000">
        <p14:prism isContent="1"/>
      </p:transition>
    </mc:Choice>
    <mc:Fallback>
      <p:transition spd="slow" advTm="3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1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5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9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0"/>
                            </p:stCondLst>
                            <p:childTnLst>
                              <p:par>
                                <p:cTn id="21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3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0"/>
                            </p:stCondLst>
                            <p:childTnLst>
                              <p:par>
                                <p:cTn id="25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7" dur="2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3E4F19A7-A959-40BB-972C-4880BAF8EB09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263</TotalTime>
  <Words>633</Words>
  <Application>Microsoft Office PowerPoint</Application>
  <PresentationFormat>Widescreen</PresentationFormat>
  <Paragraphs>100</Paragraphs>
  <Slides>17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6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17</vt:i4>
      </vt:variant>
    </vt:vector>
  </HeadingPairs>
  <TitlesOfParts>
    <vt:vector size="24" baseType="lpstr">
      <vt:lpstr>Algerian</vt:lpstr>
      <vt:lpstr>Arial</vt:lpstr>
      <vt:lpstr>Arial Rounded MT Bold</vt:lpstr>
      <vt:lpstr>Calibri</vt:lpstr>
      <vt:lpstr>Calibri Light</vt:lpstr>
      <vt:lpstr>Georgia</vt:lpstr>
      <vt:lpstr>Office Theme</vt:lpstr>
      <vt:lpstr>Aprendizagem da vida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Aprendizagem da vida</dc:title>
  <dc:creator>Cliente</dc:creator>
  <cp:keywords>BIAJOVA SLIDES: 03/03/2019</cp:keywords>
  <cp:lastModifiedBy>Cliente</cp:lastModifiedBy>
  <cp:revision>185</cp:revision>
  <dcterms:created xsi:type="dcterms:W3CDTF">2019-03-03T15:29:37Z</dcterms:created>
  <dcterms:modified xsi:type="dcterms:W3CDTF">2019-03-05T16:26:06Z</dcterms:modified>
</cp:coreProperties>
</file>