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EPRuSB4JLQnQq4Q8nbQHw==" hashData="7zR1CrrsuzQ9nnVRy3n2RxLDEWIWjjHHvp1ybts8lnDtsz0Klsc4K/FnLx+BCjKQGtgNLSLnKKtgDetFTTi0X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2504"/>
    <a:srgbClr val="0A2B04"/>
    <a:srgbClr val="EF3B38"/>
    <a:srgbClr val="ED4B48"/>
    <a:srgbClr val="FAC3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717C6-0371-41D5-89CC-20A1041925AE}" type="datetimeFigureOut">
              <a:rPr lang="pt-BR" smtClean="0"/>
              <a:t>05/11/2018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32AF-33C2-497F-9943-6A36BE3A7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530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717C6-0371-41D5-89CC-20A1041925AE}" type="datetimeFigureOut">
              <a:rPr lang="pt-BR" smtClean="0"/>
              <a:t>05/11/2018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32AF-33C2-497F-9943-6A36BE3A7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314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717C6-0371-41D5-89CC-20A1041925AE}" type="datetimeFigureOut">
              <a:rPr lang="pt-BR" smtClean="0"/>
              <a:t>05/11/2018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32AF-33C2-497F-9943-6A36BE3A7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562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717C6-0371-41D5-89CC-20A1041925AE}" type="datetimeFigureOut">
              <a:rPr lang="pt-BR" smtClean="0"/>
              <a:t>05/11/2018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32AF-33C2-497F-9943-6A36BE3A7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329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717C6-0371-41D5-89CC-20A1041925AE}" type="datetimeFigureOut">
              <a:rPr lang="pt-BR" smtClean="0"/>
              <a:t>05/11/2018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32AF-33C2-497F-9943-6A36BE3A7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957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717C6-0371-41D5-89CC-20A1041925AE}" type="datetimeFigureOut">
              <a:rPr lang="pt-BR" smtClean="0"/>
              <a:t>05/11/2018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32AF-33C2-497F-9943-6A36BE3A7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654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717C6-0371-41D5-89CC-20A1041925AE}" type="datetimeFigureOut">
              <a:rPr lang="pt-BR" smtClean="0"/>
              <a:t>05/11/2018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32AF-33C2-497F-9943-6A36BE3A7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571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717C6-0371-41D5-89CC-20A1041925AE}" type="datetimeFigureOut">
              <a:rPr lang="pt-BR" smtClean="0"/>
              <a:t>05/11/2018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32AF-33C2-497F-9943-6A36BE3A7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847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717C6-0371-41D5-89CC-20A1041925AE}" type="datetimeFigureOut">
              <a:rPr lang="pt-BR" smtClean="0"/>
              <a:t>05/11/2018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32AF-33C2-497F-9943-6A36BE3A7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279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717C6-0371-41D5-89CC-20A1041925AE}" type="datetimeFigureOut">
              <a:rPr lang="pt-BR" smtClean="0"/>
              <a:t>05/11/2018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32AF-33C2-497F-9943-6A36BE3A7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06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717C6-0371-41D5-89CC-20A1041925AE}" type="datetimeFigureOut">
              <a:rPr lang="pt-BR" smtClean="0"/>
              <a:t>05/11/2018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32AF-33C2-497F-9943-6A36BE3A7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396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717C6-0371-41D5-89CC-20A1041925AE}" type="datetimeFigureOut">
              <a:rPr lang="pt-BR" smtClean="0"/>
              <a:t>05/11/2018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632AF-33C2-497F-9943-6A36BE3A75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60461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c/bvbiavasconcellos/v&#237;deos" TargetMode="External"/><Relationship Id="rId4" Type="http://schemas.openxmlformats.org/officeDocument/2006/relationships/hyperlink" Target="http://www.sergrasan.com.br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AC3AF"/>
          </a:fgClr>
          <a:bgClr>
            <a:srgbClr val="ED4B48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5956B22-16B9-4994-92DA-09CFCDD71C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236" y="9661"/>
            <a:ext cx="5687529" cy="6848341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41BF658-43C8-4D35-8C4A-E5D47B7140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94736" y="-3"/>
            <a:ext cx="5997263" cy="6848341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2FA92AD-1F68-444C-8F5E-1F8204B222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5687529" cy="6848341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4ED1753-202A-4CAB-BB28-5EC3AC428C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85611"/>
            <a:ext cx="9144000" cy="1622738"/>
          </a:xfrm>
        </p:spPr>
        <p:txBody>
          <a:bodyPr>
            <a:normAutofit fontScale="90000"/>
            <a:scene3d>
              <a:camera prst="perspectiveAbove"/>
              <a:lightRig rig="threePt" dir="t"/>
            </a:scene3d>
            <a:sp3d extrusionH="57150">
              <a:bevelT w="38100" h="38100" prst="slope"/>
            </a:sp3d>
          </a:bodyPr>
          <a:lstStyle/>
          <a:p>
            <a:r>
              <a:rPr lang="pt-BR" b="1" dirty="0">
                <a:ln>
                  <a:solidFill>
                    <a:srgbClr val="EF3B38"/>
                  </a:solidFill>
                </a:ln>
                <a:solidFill>
                  <a:srgbClr val="FAC3AF"/>
                </a:solidFill>
                <a:effectLst>
                  <a:innerShdw blurRad="114300">
                    <a:prstClr val="black"/>
                  </a:innerShdw>
                </a:effectLst>
                <a:latin typeface="Georgia" panose="02040502050405020303" pitchFamily="18" charset="0"/>
              </a:rPr>
              <a:t>A Cabeça e o Coração</a:t>
            </a:r>
            <a:br>
              <a:rPr lang="pt-BR" dirty="0">
                <a:solidFill>
                  <a:srgbClr val="FAC3AF"/>
                </a:solidFill>
                <a:effectLst>
                  <a:innerShdw blurRad="114300">
                    <a:prstClr val="black"/>
                  </a:innerShdw>
                </a:effectLst>
                <a:latin typeface="Georgia" panose="02040502050405020303" pitchFamily="18" charset="0"/>
              </a:rPr>
            </a:br>
            <a:endParaRPr lang="pt-BR" dirty="0">
              <a:solidFill>
                <a:srgbClr val="FAC3AF"/>
              </a:solidFill>
              <a:effectLst>
                <a:innerShdw blurRad="114300">
                  <a:prstClr val="black"/>
                </a:inn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935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2765">
        <p14:reveal/>
        <p:sndAc>
          <p:stSnd loop="1">
            <p:snd r:embed="rId2" name="A fonte dos Desejos.wav"/>
          </p:stSnd>
        </p:sndAc>
      </p:transition>
    </mc:Choice>
    <mc:Fallback>
      <p:transition spd="slow" advTm="12765">
        <p:fade/>
        <p:sndAc>
          <p:stSnd loop="1">
            <p:snd r:embed="rId2" name="A fonte dos Desej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5C803B4-E578-446F-9FEF-C76CAECE5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767819-4ED0-46E9-8500-8C7D85DAE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4305" y="858837"/>
            <a:ext cx="9144000" cy="1655762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Existe um espaço entre a cabeça e o coração,</a:t>
            </a:r>
            <a:endParaRPr lang="pt-BR" sz="28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esse espaço pode ser inimigo ou não.</a:t>
            </a:r>
            <a:endParaRPr lang="pt-BR" sz="28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44640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16A74C58-69A8-4CEE-9210-D227CB20FE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767819-4ED0-46E9-8500-8C7D85DAE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57341" y="1219445"/>
            <a:ext cx="9144000" cy="1655762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um caminho estranho que a gente percorre</a:t>
            </a:r>
            <a:endParaRPr lang="pt-BR" sz="28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 muitas vezes nele, não encontra solução.</a:t>
            </a:r>
            <a:endParaRPr lang="pt-BR" sz="28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9817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6447C0-E846-434F-A15D-FD0D8254FE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47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767819-4ED0-46E9-8500-8C7D85DAE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35369" y="858837"/>
            <a:ext cx="9144000" cy="1655762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que o coração só sabe dizer sim </a:t>
            </a:r>
            <a:endParaRPr lang="pt-BR" sz="28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 cabeça teima em dizer não.</a:t>
            </a:r>
            <a:endParaRPr lang="pt-BR" sz="28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30504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B9502E84-2271-4CBC-9CD2-6A8D17B817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767819-4ED0-46E9-8500-8C7D85DAE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6689" y="2046270"/>
            <a:ext cx="9144000" cy="1819968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Nesse espaço existe uma guerra silenciosa,</a:t>
            </a:r>
            <a:endParaRPr lang="pt-BR" sz="30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uma guerra branca, fingida, </a:t>
            </a:r>
            <a:endParaRPr lang="pt-BR" sz="30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vai deixando feridas.</a:t>
            </a:r>
            <a:endParaRPr lang="pt-BR" sz="30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81001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2BCF22F-F8E0-41D4-B4F3-3771121764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76"/>
          <a:stretch/>
        </p:blipFill>
        <p:spPr>
          <a:xfrm>
            <a:off x="0" y="1674"/>
            <a:ext cx="12192000" cy="6856326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767819-4ED0-46E9-8500-8C7D85DAE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81579" y="2404302"/>
            <a:ext cx="9144000" cy="1655762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guerra é fingida porque a cabeça </a:t>
            </a:r>
            <a:endParaRPr lang="pt-BR" sz="28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sabe que o coração tem razão, </a:t>
            </a:r>
            <a:endParaRPr lang="pt-BR" sz="28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ela insiste em dizer sempre não.</a:t>
            </a:r>
            <a:endParaRPr lang="pt-BR" sz="28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68142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036B750-AC87-40EC-AA9A-E671F979B7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767819-4ED0-46E9-8500-8C7D85DAE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4305" y="678533"/>
            <a:ext cx="9144000" cy="201315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o coração vai ficando cansado,</a:t>
            </a:r>
            <a:endParaRPr lang="pt-BR" sz="28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vai se recolhendo no seu cantinho, </a:t>
            </a:r>
            <a:endParaRPr lang="pt-BR" sz="28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caladinho, sofrendo e com raiva </a:t>
            </a:r>
            <a:endParaRPr lang="pt-BR" sz="28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A2B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cabeça teimosa, autoritária e dengosa.</a:t>
            </a:r>
            <a:endParaRPr lang="pt-BR" sz="2800" dirty="0">
              <a:ln w="12700">
                <a:solidFill>
                  <a:srgbClr val="0A2B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5945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8BC315A8-8E5D-4B7F-9690-9F07BC0184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767819-4ED0-46E9-8500-8C7D85DAE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8000" y="4065674"/>
            <a:ext cx="9144000" cy="2657095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4E25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coração tem uma amiga fiel, </a:t>
            </a:r>
            <a:endParaRPr lang="pt-BR" sz="2800" dirty="0">
              <a:ln w="12700">
                <a:solidFill>
                  <a:srgbClr val="4E25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E25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emoção, mas sempre perde nessa guerra,</a:t>
            </a:r>
            <a:endParaRPr lang="pt-BR" sz="2800" dirty="0">
              <a:ln w="12700">
                <a:solidFill>
                  <a:srgbClr val="4E25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E25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porque a cabeça anda colada com a razão,</a:t>
            </a:r>
            <a:endParaRPr lang="pt-BR" sz="2800" dirty="0">
              <a:ln w="12700">
                <a:solidFill>
                  <a:srgbClr val="4E25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E25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que é forte, destemida parece até um furacão.</a:t>
            </a:r>
            <a:endParaRPr lang="pt-BR" sz="2800" dirty="0">
              <a:ln w="12700">
                <a:solidFill>
                  <a:srgbClr val="4E25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E25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4E25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124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F99E87F-9716-4020-9021-420C57BF1D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767819-4ED0-46E9-8500-8C7D85DAE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78547" y="961868"/>
            <a:ext cx="9144000" cy="2154819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4E25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existe esse espaço entre cabeça e coração,</a:t>
            </a:r>
            <a:endParaRPr lang="pt-BR" sz="2800" dirty="0">
              <a:ln w="12700">
                <a:solidFill>
                  <a:srgbClr val="4E25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E25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esse caminho espinhoso ou não... </a:t>
            </a:r>
            <a:endParaRPr lang="pt-BR" sz="2800" dirty="0">
              <a:ln w="12700">
                <a:solidFill>
                  <a:srgbClr val="4E25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E25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é desse caminho que vive o coração,</a:t>
            </a:r>
            <a:endParaRPr lang="pt-BR" sz="2800" dirty="0">
              <a:ln w="12700">
                <a:solidFill>
                  <a:srgbClr val="4E25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75162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FBD5E4-ED84-499B-916F-C9E4EC2F42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767819-4ED0-46E9-8500-8C7D85DAE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325" y="3112639"/>
            <a:ext cx="9144000" cy="1655762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4E25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espera que a cabeça tropece, </a:t>
            </a:r>
            <a:endParaRPr lang="pt-BR" sz="2800" dirty="0">
              <a:ln w="12700">
                <a:solidFill>
                  <a:srgbClr val="4E25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E25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brigue com a razão e aceite humildemente</a:t>
            </a:r>
            <a:endParaRPr lang="pt-BR" sz="2800" dirty="0">
              <a:ln w="12700">
                <a:solidFill>
                  <a:srgbClr val="4E25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E250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a ajuda do coração.</a:t>
            </a:r>
            <a:endParaRPr lang="pt-BR" sz="2800" dirty="0">
              <a:ln w="12700">
                <a:solidFill>
                  <a:srgbClr val="4E250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00994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E9E30265-FA42-4E97-9E62-420877D22D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767819-4ED0-46E9-8500-8C7D85DAE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87887" y="858838"/>
            <a:ext cx="10341735" cy="246391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Existe esse caminho...</a:t>
            </a:r>
            <a:r>
              <a:rPr lang="pt-BR" sz="2800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quer queira ou não... e é dele,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só por ele que sobrevive o coração, 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caso contrário a cabeça já teria vencido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essa terrível missão.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93826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DC617B0-37C4-4375-92C6-56FE66ACA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C767819-4ED0-46E9-8500-8C7D85DAE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64417" y="1799236"/>
            <a:ext cx="8388440" cy="2785884"/>
          </a:xfrm>
        </p:spPr>
        <p:txBody>
          <a:bodyPr>
            <a:normAutofit/>
          </a:bodyPr>
          <a:lstStyle/>
          <a:p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Silvana Duboc</a:t>
            </a:r>
          </a:p>
          <a:p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A fonte dos desejos</a:t>
            </a:r>
          </a:p>
          <a:p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www.sergrasan.com.br/biajovaslides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</a:t>
            </a:r>
            <a:r>
              <a:rPr lang="pt-BR" b="1" dirty="0" err="1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bvbiavasconcellos</a:t>
            </a:r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/vídeos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38D87A4-D767-4690-BACD-EC59E50057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343" y="1037235"/>
            <a:ext cx="2056932" cy="971869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1A39728A-DB1F-4A2D-997C-1A776905C27D}"/>
              </a:ext>
            </a:extLst>
          </p:cNvPr>
          <p:cNvSpPr txBox="1"/>
          <p:nvPr/>
        </p:nvSpPr>
        <p:spPr>
          <a:xfrm>
            <a:off x="1419819" y="1153837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3605618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40759">
        <p:wedge/>
      </p:transition>
    </mc:Choice>
    <mc:Fallback>
      <p:transition spd="slow" advTm="40759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</TotalTime>
  <Words>285</Words>
  <Application>Microsoft Office PowerPoint</Application>
  <PresentationFormat>Widescreen</PresentationFormat>
  <Paragraphs>42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Algerian</vt:lpstr>
      <vt:lpstr>Arial</vt:lpstr>
      <vt:lpstr>Calibri</vt:lpstr>
      <vt:lpstr>Calibri Light</vt:lpstr>
      <vt:lpstr>Georgia</vt:lpstr>
      <vt:lpstr>Office Theme</vt:lpstr>
      <vt:lpstr>A Cabeça e o Coração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cabeça e o Coração</dc:title>
  <dc:creator>Cliente</dc:creator>
  <cp:keywords>BIAJOVA SLIDES: 03/11/2018</cp:keywords>
  <cp:lastModifiedBy>Cliente</cp:lastModifiedBy>
  <cp:revision>71</cp:revision>
  <dcterms:created xsi:type="dcterms:W3CDTF">2018-11-03T21:26:59Z</dcterms:created>
  <dcterms:modified xsi:type="dcterms:W3CDTF">2018-11-05T21:47:28Z</dcterms:modified>
</cp:coreProperties>
</file>