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6" r:id="rId9"/>
    <p:sldId id="262" r:id="rId10"/>
    <p:sldId id="267" r:id="rId11"/>
    <p:sldId id="263" r:id="rId12"/>
    <p:sldId id="264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cnYgjx15tMexWoWOqv+Q==" hashData="xv7KlLNH11b86wNWeefk1+y2I3jvcfz/B9VDxZZDxrCjubqohhhfdx1x2lzmGHw09Uz+YQX9z4qiyQ5l9RRk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191B"/>
    <a:srgbClr val="2B7000"/>
    <a:srgbClr val="010101"/>
    <a:srgbClr val="1134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898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877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366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80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009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65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93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562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647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51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689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D191B"/>
            </a:gs>
            <a:gs pos="34000">
              <a:schemeClr val="accent2">
                <a:lumMod val="75000"/>
              </a:schemeClr>
            </a:gs>
            <a:gs pos="71000">
              <a:schemeClr val="accent2">
                <a:lumMod val="20000"/>
                <a:lumOff val="80000"/>
              </a:schemeClr>
            </a:gs>
            <a:gs pos="100000">
              <a:schemeClr val="accent6">
                <a:lumMod val="75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BC8D3-3CA1-476D-B12E-E51444B96700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C7E5F-9ABA-4C95-B249-2189DA6E40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27958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5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hyperlink" Target="https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m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043823" y="801666"/>
            <a:ext cx="6814159" cy="1215024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 w="12700">
                  <a:solidFill>
                    <a:srgbClr val="2D191B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 certeza</a:t>
            </a:r>
            <a:r>
              <a:rPr lang="pt-BR" b="1" dirty="0" smtClean="0">
                <a:ln w="12700">
                  <a:solidFill>
                    <a:srgbClr val="2D191B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</a:t>
            </a:r>
            <a:endParaRPr lang="pt-BR" dirty="0">
              <a:ln w="12700">
                <a:solidFill>
                  <a:srgbClr val="2D191B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r="5400000" sy="-100000" algn="bl" rotWithShape="0"/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10321445" y="6488668"/>
            <a:ext cx="18085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11344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 </a:t>
            </a:r>
            <a:endParaRPr lang="pt-BR" sz="1600" b="1" dirty="0">
              <a:ln>
                <a:solidFill>
                  <a:srgbClr val="11344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8582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ripple/>
        <p:sndAc>
          <p:stSnd loop="1">
            <p:snd r:embed="rId2" name="Bill Douglas - Deep Peace III.wav"/>
          </p:stSnd>
        </p:sndAc>
      </p:transition>
    </mc:Choice>
    <mc:Fallback>
      <p:transition spd="slow" advTm="12000">
        <p:fade/>
        <p:sndAc>
          <p:stSnd loop="1">
            <p:snd r:embed="rId2" name="Bill Douglas - Deep Peace I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88921" y="746104"/>
            <a:ext cx="7920624" cy="200962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existe certeza de nada... Ou melhor... 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Existem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algumas certezas, 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 mais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óbvias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ainda são contestadas...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82409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" t="1096" r="548" b="1004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1475" y="921468"/>
            <a:ext cx="7920624" cy="268602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Creio que a menos contestada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é : 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morte é certa! Ninguém escapa... 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Todos nascemos e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todos morreremos...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Hoje podemos crer que estamos certos... 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mudanças ocorrem sempre.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0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27955" y="420427"/>
            <a:ext cx="8196197" cy="273613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podemos nos fechar para a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evolução,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todos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os dias temos a oportunidade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experienciar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situações novas e a cada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passo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temos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mais bagagem para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poder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mudar as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nossas certezas...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2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ripple dir="l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" t="918" r="857" b="3861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41326" y="846312"/>
            <a:ext cx="6488482" cy="200962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 assim vamos evoluindo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É assim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vamos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nos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tornando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melhores ou não...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95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 dir="l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40910" y="620842"/>
            <a:ext cx="8910180" cy="2961601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Nossa jornada é um aprendizado sem fim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as dúvidas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nos fazem refletir... Mas é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necessário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continuar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não devemos ficar parados diante 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 dúvida é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necessário fazer a escolha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Certa ou errada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Lembre-se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pt-BR" sz="3200" b="1" i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Todo o Certo Sempre Acontece.</a:t>
            </a:r>
            <a:endParaRPr lang="pt-BR" sz="3200" i="1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88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ripple dir="r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" t="1278" r="343"/>
          <a:stretch/>
        </p:blipFill>
        <p:spPr>
          <a:xfrm>
            <a:off x="0" y="0"/>
            <a:ext cx="12192000" cy="685800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95595" y="508109"/>
            <a:ext cx="8296405" cy="2347826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Já percebemos que não estamos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controle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total, temos o livre arbítrio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escolher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caminho, mas não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controlamos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os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fatores externos... 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01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76197" y="1741118"/>
            <a:ext cx="7837118" cy="220144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Essa, talvez, </a:t>
            </a:r>
          </a:p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seja a beleza da vida... Nada é certeza...</a:t>
            </a:r>
          </a:p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Tudo está fora do controle...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01010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13595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 dir="ru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0937" y="1309774"/>
            <a:ext cx="9006213" cy="2585821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Portanto, viva fazendo o seu melhor, 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faça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escolhas, aceite os resultados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faça as correções, mude sempre o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é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realmente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possível, 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95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 dir="l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86192" y="1177446"/>
            <a:ext cx="6400800" cy="207618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agradeça a oportunidade,</a:t>
            </a:r>
          </a:p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reclame e o principal: 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200" b="1" i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</a:t>
            </a:r>
            <a:r>
              <a:rPr lang="pt-BR" sz="3200" b="1" i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desista!</a:t>
            </a:r>
            <a:endParaRPr lang="pt-BR" sz="3200" i="1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82734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 dir="l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2800" y="833786"/>
            <a:ext cx="7920624" cy="200962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Aprenda a silenciar e observar-se... 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autoconhecimento nos ajuda a 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passar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pelos 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momentos difíceis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Reflita</a:t>
            </a:r>
            <a:r>
              <a:rPr lang="pt-BR" sz="2800" b="1" dirty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42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ripple dir="r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87254" y="833785"/>
            <a:ext cx="8972811" cy="3813371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Texto: Autor Paulo Sérgio Lopes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Música</a:t>
            </a:r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Bill Douglas- Deep Peace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010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b="1" dirty="0">
              <a:ln w="12700">
                <a:solidFill>
                  <a:srgbClr val="0101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19" y="1164921"/>
            <a:ext cx="2144496" cy="9519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53146" y="127157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9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</TotalTime>
  <Words>268</Words>
  <Application>Microsoft Office PowerPoint</Application>
  <PresentationFormat>Widescreen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Tahoma</vt:lpstr>
      <vt:lpstr>Office Theme</vt:lpstr>
      <vt:lpstr>Ter certeza...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 certeza...</dc:title>
  <dc:creator>Cliente</dc:creator>
  <cp:keywords>BIAJOVA SLIDES: 02/06/2019</cp:keywords>
  <cp:lastModifiedBy>Cliente</cp:lastModifiedBy>
  <cp:revision>127</cp:revision>
  <dcterms:created xsi:type="dcterms:W3CDTF">2019-06-02T14:54:30Z</dcterms:created>
  <dcterms:modified xsi:type="dcterms:W3CDTF">2019-06-06T00:43:32Z</dcterms:modified>
</cp:coreProperties>
</file>