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v9QQF1JPlhPG5i+yDZPqw==" hashData="QSlp3DB9i1of/ctswlazSxKBWCG3GpQyhYEMNRZwyoP7+GBbzxMOe2wO8NW4pX1UgeMs/j0IxKVZkWJTMVv7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D4EB"/>
    <a:srgbClr val="F7F7F7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106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84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265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166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14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64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57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13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78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2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20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74338">
              <a:schemeClr val="accent3">
                <a:lumMod val="40000"/>
                <a:lumOff val="60000"/>
              </a:schemeClr>
            </a:gs>
            <a:gs pos="45000">
              <a:schemeClr val="tx1"/>
            </a:gs>
            <a:gs pos="100000">
              <a:schemeClr val="accent3">
                <a:lumMod val="40000"/>
                <a:lumOff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BE96A-35F2-4155-A9E1-B46F03193FAA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2947A-794C-49AB-A344-5753DCD7FE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9005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8000">
        <p14:conveyor dir="l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c/bvbiavasconcellos/videos" TargetMode="External"/><Relationship Id="rId5" Type="http://schemas.openxmlformats.org/officeDocument/2006/relationships/hyperlink" Target="http://www.sergrasan.com/biajovaslid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912299" y="3429000"/>
            <a:ext cx="5774499" cy="1681620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i="1" dirty="0">
                <a:ln w="12700">
                  <a:solidFill>
                    <a:srgbClr val="0070C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Georgia" panose="02040502050405020303" pitchFamily="18" charset="0"/>
              </a:rPr>
              <a:t>Barreiras</a:t>
            </a:r>
            <a:r>
              <a:rPr lang="pt-BR" b="1" dirty="0">
                <a:ln w="12700">
                  <a:solidFill>
                    <a:srgbClr val="0070C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Georgia" panose="02040502050405020303" pitchFamily="18" charset="0"/>
              </a:rPr>
              <a:t/>
            </a:r>
            <a:br>
              <a:rPr lang="pt-BR" b="1" dirty="0">
                <a:ln w="12700">
                  <a:solidFill>
                    <a:srgbClr val="0070C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Georgia" panose="02040502050405020303" pitchFamily="18" charset="0"/>
              </a:rPr>
            </a:br>
            <a:endParaRPr lang="pt-BR" b="1" dirty="0">
              <a:ln w="12700">
                <a:solidFill>
                  <a:srgbClr val="0070C0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  <a:latin typeface="Georgia" panose="02040502050405020303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329565" y="6426369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63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5000">
        <p14:conveyor dir="l"/>
        <p:sndAc>
          <p:stSnd loop="1">
            <p:snd r:embed="rId2" name="Cibele - Misty.wav"/>
          </p:stSnd>
        </p:sndAc>
      </p:transition>
    </mc:Choice>
    <mc:Fallback>
      <p:transition spd="slow" advTm="5000">
        <p:fade/>
        <p:sndAc>
          <p:stSnd loop="1">
            <p:snd r:embed="rId2" name="Cibele - Mis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15232" y="1539970"/>
            <a:ext cx="8275529" cy="2376814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 uma porta mental chamada</a:t>
            </a: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"eu não consigo", que nem a bomba </a:t>
            </a:r>
            <a:endParaRPr lang="pt-BR" sz="28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potente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consegue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destruir,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ladrão mais ágil </a:t>
            </a:r>
            <a:endParaRPr lang="pt-BR" sz="28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consegue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arrombar,</a:t>
            </a:r>
          </a:p>
        </p:txBody>
      </p:sp>
    </p:spTree>
    <p:extLst>
      <p:ext uri="{BB962C8B-B14F-4D97-AF65-F5344CB8AC3E}">
        <p14:creationId xmlns:p14="http://schemas.microsoft.com/office/powerpoint/2010/main" val="309955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conveyor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08953" y="4096011"/>
            <a:ext cx="7640878" cy="2639860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está solidificada na mente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humana,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essa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mente maravilhosa que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possuímos,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capaz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construir maravilhas, </a:t>
            </a:r>
            <a:endParaRPr lang="pt-BR" sz="28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destruir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vidas preciosas.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88"/>
            <a:ext cx="12192000" cy="686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2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conveyor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3" y="0"/>
            <a:ext cx="11999934" cy="6757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626301"/>
            <a:ext cx="8054236" cy="2639860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vícios,</a:t>
            </a:r>
            <a:r>
              <a:rPr lang="pt-BR" sz="2800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situações que se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repetem,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maioria dos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infortúnios,</a:t>
            </a:r>
            <a:r>
              <a:rPr lang="pt-BR" sz="2800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sz="2800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guerras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estúpidas, angústias 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doenças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nervosas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endParaRPr lang="pt-BR" sz="28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levam</a:t>
            </a:r>
            <a:r>
              <a:rPr lang="pt-BR" sz="2800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gênios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loucura,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75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conveyor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80361" y="4171167"/>
            <a:ext cx="7979080" cy="2204580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retratos claros dessas portas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mentais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encarceram as pessoas </a:t>
            </a:r>
            <a:endParaRPr lang="pt-BR" sz="28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  <a:r>
              <a:rPr lang="pt-BR" sz="2800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 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chave, sem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saberem </a:t>
            </a:r>
            <a:endParaRPr lang="pt-BR" sz="28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libertar.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0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conveyor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638827"/>
            <a:ext cx="7640878" cy="2639860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depressão, por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exemplo,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cadeia de segurança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máxima,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pessoa se tranca e não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vê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mais</a:t>
            </a:r>
            <a:r>
              <a:rPr lang="pt-BR" sz="2800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nada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além da sua dor,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88"/>
            <a:ext cx="12192000" cy="686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22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conveyor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74093" y="789141"/>
            <a:ext cx="8217075" cy="2843408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 que nem sempre existe na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realidade,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podemos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abrir,</a:t>
            </a:r>
            <a:r>
              <a:rPr lang="pt-BR" sz="2800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sz="2800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 ela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chave, 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chave, 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chamamos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determinação,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chama de "amor à vida".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340" y="4334005"/>
            <a:ext cx="2020861" cy="1924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058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conveyor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30684" y="3429000"/>
            <a:ext cx="7640878" cy="2639860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Somente o reconhecimento desse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verdadeiro tesouro, que é a vida,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nos libertar dessa cadeia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mental,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livrar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  homem do " eu não consigo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"eu não posso",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48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conveyor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70104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12503" y="1440493"/>
            <a:ext cx="7640878" cy="2639860"/>
          </a:xfrm>
        </p:spPr>
        <p:txBody>
          <a:bodyPr>
            <a:normAutofit/>
          </a:bodyPr>
          <a:lstStyle/>
          <a:p>
            <a:r>
              <a:rPr lang="pt-BR" sz="30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frases feitas de </a:t>
            </a:r>
            <a:r>
              <a:rPr lang="pt-BR" sz="30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destruição,</a:t>
            </a:r>
          </a:p>
          <a:p>
            <a:r>
              <a:rPr lang="pt-BR" sz="30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30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frustração de ver algum sonho </a:t>
            </a:r>
            <a:endParaRPr lang="pt-BR" sz="30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realizado, da </a:t>
            </a:r>
            <a:r>
              <a:rPr lang="pt-BR" sz="30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libertação de vícios </a:t>
            </a:r>
            <a:endParaRPr lang="pt-BR" sz="3000" b="1" dirty="0" smtClean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30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destroem a vida,</a:t>
            </a:r>
            <a:br>
              <a:rPr lang="pt-BR" sz="30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0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892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14:conveyor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74338">
              <a:schemeClr val="accent3">
                <a:lumMod val="40000"/>
                <a:lumOff val="60000"/>
              </a:schemeClr>
            </a:gs>
            <a:gs pos="45000">
              <a:schemeClr val="tx1"/>
            </a:gs>
            <a:gs pos="100000">
              <a:schemeClr val="accent3">
                <a:lumMod val="40000"/>
                <a:lumOff val="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18" b="97590" l="4955" r="99775">
                        <a14:foregroundMark x1="49324" y1="79920" x2="49324" y2="79920"/>
                        <a14:foregroundMark x1="50450" y1="76707" x2="50450" y2="76707"/>
                        <a14:foregroundMark x1="43468" y1="79518" x2="43468" y2="79518"/>
                        <a14:foregroundMark x1="43018" y1="84337" x2="43018" y2="84337"/>
                        <a14:foregroundMark x1="39189" y1="84739" x2="39189" y2="84739"/>
                        <a14:foregroundMark x1="52252" y1="72691" x2="52252" y2="72691"/>
                        <a14:foregroundMark x1="52477" y1="76707" x2="52477" y2="76707"/>
                        <a14:foregroundMark x1="50676" y1="81928" x2="50676" y2="81928"/>
                        <a14:foregroundMark x1="46396" y1="84337" x2="46396" y2="84337"/>
                        <a14:foregroundMark x1="53829" y1="71486" x2="53829" y2="71486"/>
                        <a14:foregroundMark x1="54054" y1="69076" x2="54054" y2="69076"/>
                        <a14:foregroundMark x1="55856" y1="67470" x2="55856" y2="67470"/>
                        <a14:foregroundMark x1="62613" y1="65060" x2="62613" y2="65060"/>
                        <a14:foregroundMark x1="66667" y1="65060" x2="66667" y2="65060"/>
                        <a14:foregroundMark x1="66892" y1="61044" x2="66892" y2="61044"/>
                        <a14:foregroundMark x1="67568" y1="56225" x2="67568" y2="56225"/>
                        <a14:foregroundMark x1="68018" y1="53815" x2="68018" y2="53815"/>
                        <a14:foregroundMark x1="70946" y1="55422" x2="70946" y2="55422"/>
                        <a14:foregroundMark x1="73874" y1="55422" x2="73874" y2="55422"/>
                        <a14:foregroundMark x1="84009" y1="58233" x2="84009" y2="58233"/>
                        <a14:foregroundMark x1="88514" y1="57831" x2="88514" y2="57831"/>
                        <a14:foregroundMark x1="92793" y1="55422" x2="92793" y2="55422"/>
                        <a14:foregroundMark x1="96622" y1="55823" x2="96622" y2="55823"/>
                        <a14:foregroundMark x1="90541" y1="53012" x2="90541" y2="53012"/>
                        <a14:foregroundMark x1="73649" y1="59438" x2="73649" y2="59438"/>
                        <a14:foregroundMark x1="68468" y1="60643" x2="68468" y2="60643"/>
                        <a14:foregroundMark x1="70721" y1="60241" x2="70721" y2="60241"/>
                        <a14:foregroundMark x1="75225" y1="60643" x2="75225" y2="60643"/>
                        <a14:foregroundMark x1="79054" y1="61044" x2="79279" y2="61446"/>
                        <a14:foregroundMark x1="83108" y1="61847" x2="83108" y2="61847"/>
                        <a14:foregroundMark x1="87162" y1="61446" x2="87162" y2="61446"/>
                        <a14:foregroundMark x1="88964" y1="61044" x2="88964" y2="61044"/>
                        <a14:foregroundMark x1="90541" y1="61044" x2="90541" y2="61044"/>
                        <a14:foregroundMark x1="32658" y1="87952" x2="32658" y2="87952"/>
                        <a14:foregroundMark x1="5631" y1="65863" x2="5631" y2="65863"/>
                        <a14:foregroundMark x1="13964" y1="97590" x2="13964" y2="97590"/>
                        <a14:backgroundMark x1="68243" y1="59438" x2="68243" y2="59438"/>
                        <a14:backgroundMark x1="81081" y1="61847" x2="81081" y2="61847"/>
                        <a14:backgroundMark x1="92793" y1="58635" x2="92793" y2="58635"/>
                        <a14:backgroundMark x1="13964" y1="97992" x2="13964" y2="979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82028" y="3645075"/>
            <a:ext cx="7640878" cy="2404998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 que Deus lhe entrega mais uma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vez,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renovada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  <a:r>
              <a:rPr lang="pt-BR" sz="2800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pronta para a sua vitória,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essa chave divina chamada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"dia de hoje",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5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conveyor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5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108560" y="2793304"/>
            <a:ext cx="7640878" cy="2639860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chave que permite mudar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tudo,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começando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agora com uma simples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atitude </a:t>
            </a:r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mental:</a:t>
            </a:r>
          </a:p>
          <a:p>
            <a:r>
              <a:rPr lang="pt-BR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amando-se </a:t>
            </a:r>
            <a:r>
              <a:rPr lang="pt-BR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incondicionalmente.</a:t>
            </a:r>
            <a:endParaRPr lang="pt-BR" sz="2800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2"/>
            <a:ext cx="12192000" cy="693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63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14:conveyor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70750" y="3657601"/>
            <a:ext cx="7791190" cy="3394552"/>
          </a:xfrm>
        </p:spPr>
        <p:txBody>
          <a:bodyPr>
            <a:normAutofit fontScale="25000" lnSpcReduction="20000"/>
          </a:bodyPr>
          <a:lstStyle/>
          <a:p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Viva a sua </a:t>
            </a:r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vitória,</a:t>
            </a:r>
            <a:r>
              <a:rPr lang="pt-BR" sz="11200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 </a:t>
            </a:r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a </a:t>
            </a:r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sua </a:t>
            </a:r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mudança,</a:t>
            </a:r>
          </a:p>
          <a:p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a </a:t>
            </a:r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libertação da prisão que você</a:t>
            </a:r>
            <a:endParaRPr lang="pt-BR" sz="112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mesmo criou</a:t>
            </a:r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,</a:t>
            </a:r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 eis o dia, eis a </a:t>
            </a:r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chave:</a:t>
            </a:r>
          </a:p>
          <a:p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é </a:t>
            </a:r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o amor, sublime amor,</a:t>
            </a:r>
            <a:endParaRPr lang="pt-BR" sz="112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que Deus tem por </a:t>
            </a:r>
            <a:r>
              <a:rPr lang="pt-BR" sz="11200" b="1" dirty="0" smtClean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você, hoje </a:t>
            </a:r>
            <a:r>
              <a:rPr lang="pt-BR" sz="11200" b="1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e sempre,</a:t>
            </a:r>
            <a:endParaRPr lang="pt-BR" sz="112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r>
              <a:rPr lang="pt-BR" sz="11200" b="1" u="sng" dirty="0">
                <a:ln w="12700">
                  <a:solidFill>
                    <a:srgbClr val="002060"/>
                  </a:solidFill>
                </a:ln>
                <a:latin typeface="Georgia" panose="02040502050405020303" pitchFamily="18" charset="0"/>
              </a:rPr>
              <a:t>Amém.</a:t>
            </a:r>
            <a:endParaRPr lang="pt-BR" sz="11200" dirty="0">
              <a:ln w="12700">
                <a:solidFill>
                  <a:srgbClr val="002060"/>
                </a:solidFill>
              </a:ln>
              <a:latin typeface="Georgia" panose="02040502050405020303" pitchFamily="18" charset="0"/>
            </a:endParaRPr>
          </a:p>
          <a:p>
            <a:r>
              <a:rPr lang="pt-BR" sz="8600" dirty="0">
                <a:latin typeface="Georgia" panose="02040502050405020303" pitchFamily="18" charset="0"/>
              </a:rPr>
              <a:t/>
            </a:r>
            <a:br>
              <a:rPr lang="pt-BR" sz="8600" dirty="0">
                <a:latin typeface="Georgia" panose="02040502050405020303" pitchFamily="18" charset="0"/>
              </a:rPr>
            </a:br>
            <a:endParaRPr lang="pt-BR" sz="8600" dirty="0">
              <a:latin typeface="Georgia" panose="02040502050405020303" pitchFamily="18" charset="0"/>
            </a:endParaRPr>
          </a:p>
          <a:p>
            <a:endParaRPr lang="pt-BR" sz="8600" dirty="0">
              <a:latin typeface="Georgia" panose="02040502050405020303" pitchFamily="18" charset="0"/>
            </a:endParaRPr>
          </a:p>
          <a:p>
            <a:r>
              <a:rPr lang="pt-BR" sz="8600" b="1" dirty="0">
                <a:latin typeface="Georgia" panose="02040502050405020303" pitchFamily="18" charset="0"/>
              </a:rPr>
              <a:t> </a:t>
            </a:r>
            <a:endParaRPr lang="pt-BR" sz="8600" dirty="0"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30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14:conveyor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964503"/>
            <a:ext cx="9144001" cy="3895595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Autor: Paulo Roberto Gaefke</a:t>
            </a:r>
          </a:p>
          <a:p>
            <a:r>
              <a:rPr lang="pt-BR" sz="2800" b="1" dirty="0" smtClean="0">
                <a:ln w="12700"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Cibele- Misty</a:t>
            </a:r>
            <a:endParaRPr lang="pt-BR" sz="2800" b="1" dirty="0" smtClean="0">
              <a:ln w="12700"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56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6000">
        <p14:conveyor dir="l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305</Words>
  <Application>Microsoft Office PowerPoint</Application>
  <PresentationFormat>Widescreen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Georgia</vt:lpstr>
      <vt:lpstr>Office Theme</vt:lpstr>
      <vt:lpstr>Barreiras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Barreiras</dc:title>
  <dc:creator>Cliente</dc:creator>
  <cp:keywords>BIAJOVA SLIDES: 11/03/2019</cp:keywords>
  <cp:lastModifiedBy>Cliente</cp:lastModifiedBy>
  <cp:revision>132</cp:revision>
  <dcterms:created xsi:type="dcterms:W3CDTF">2019-03-12T01:29:41Z</dcterms:created>
  <dcterms:modified xsi:type="dcterms:W3CDTF">2019-03-19T22:55:30Z</dcterms:modified>
</cp:coreProperties>
</file>