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60" r:id="rId5"/>
    <p:sldId id="261" r:id="rId6"/>
    <p:sldId id="262" r:id="rId7"/>
    <p:sldId id="264" r:id="rId8"/>
    <p:sldId id="266" r:id="rId9"/>
    <p:sldId id="268" r:id="rId10"/>
  </p:sldIdLst>
  <p:sldSz cx="10160000" cy="5715000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AES" cryptAlgorithmClass="hash" cryptAlgorithmType="typeAny" cryptAlgorithmSid="14" spinCount="100000" saltData="eZ8Zev+qtHUvP8RAMuhX9Q==" hashData="OqcMYduwgu05o86e0MqddzF/QdGWzuE+rAonzyru8HA30l8wSXpWRG2j7MJrk3qnD96OkrqQKxiFw4ZM630lmg=="/>
  <p:extLst>
    <p:ext uri="{EFAFB233-063F-42B5-8137-9DF3F51BA10A}">
      <p15:sldGuideLst xmlns:p15="http://schemas.microsoft.com/office/powerpoint/2012/main">
        <p15:guide id="1" orient="horz" pos="1800" userDrawn="1">
          <p15:clr>
            <a:srgbClr val="A4A3A4"/>
          </p15:clr>
        </p15:guide>
        <p15:guide id="2" pos="320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6612B"/>
    <a:srgbClr val="AD5207"/>
    <a:srgbClr val="8C7E67"/>
    <a:srgbClr val="663300"/>
    <a:srgbClr val="102307"/>
    <a:srgbClr val="FFFF00"/>
    <a:srgbClr val="33CC33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660" y="72"/>
      </p:cViewPr>
      <p:guideLst>
        <p:guide orient="horz" pos="1800"/>
        <p:guide pos="320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8DBF48-DA15-46C4-B6E4-90D81DC81EBE}" type="datetimeFigureOut">
              <a:rPr lang="pt-BR" smtClean="0"/>
              <a:t>21/01/2019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E16433-DCD6-4780-9748-EE6FC84973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71696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E16433-DCD6-4780-9748-EE6FC84973B3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23944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E16433-DCD6-4780-9748-EE6FC84973B3}" type="slidenum">
              <a:rPr lang="pt-BR" smtClean="0"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1477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762000" y="1775356"/>
            <a:ext cx="8636000" cy="1225021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238500"/>
            <a:ext cx="71120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AAF680-8908-4B63-9B17-4E0E2FF102A4}" type="datetimeFigureOut">
              <a:rPr lang="pt-BR"/>
              <a:pPr>
                <a:defRPr/>
              </a:pPr>
              <a:t>21/01/2019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C90EC1-576D-4D5D-AFCE-79040225E12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311946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8707">
        <p15:prstTrans prst="wind"/>
      </p:transition>
    </mc:Choice>
    <mc:Fallback xmlns="">
      <p:transition spd="slow" advTm="8707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BD9B79-A089-4D89-B833-396F9C89E9C9}" type="datetimeFigureOut">
              <a:rPr lang="pt-BR"/>
              <a:pPr>
                <a:defRPr/>
              </a:pPr>
              <a:t>21/01/2019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C0B4D6-8FD4-4BD8-80FD-19108ED85BC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42895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8707">
        <p15:prstTrans prst="wind"/>
      </p:transition>
    </mc:Choice>
    <mc:Fallback xmlns="">
      <p:transition spd="slow" advTm="8707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02570" y="3672418"/>
            <a:ext cx="86360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02570" y="2422261"/>
            <a:ext cx="86360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023879-FFB8-411D-8B6E-084AC8D6CC6F}" type="datetimeFigureOut">
              <a:rPr lang="pt-BR"/>
              <a:pPr>
                <a:defRPr/>
              </a:pPr>
              <a:t>21/01/2019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DBEC37-D09C-4C77-95C1-8A233EFEAA0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8424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8707">
        <p15:prstTrans prst="wind"/>
      </p:transition>
    </mc:Choice>
    <mc:Fallback xmlns="">
      <p:transition spd="slow" advTm="8707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508000" y="1333500"/>
            <a:ext cx="4487333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164667" y="1333500"/>
            <a:ext cx="4487333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7E942-37B3-4F9F-ADE4-C570C0C27CF4}" type="datetimeFigureOut">
              <a:rPr lang="pt-BR"/>
              <a:pPr>
                <a:defRPr/>
              </a:pPr>
              <a:t>21/01/2019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46DF9F-3C8F-4B99-AF1F-996488B5285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851897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8707">
        <p15:prstTrans prst="wind"/>
      </p:transition>
    </mc:Choice>
    <mc:Fallback xmlns="">
      <p:transition spd="slow" advTm="8707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508000" y="1279262"/>
            <a:ext cx="448909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08000" y="1812396"/>
            <a:ext cx="448909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5161141" y="1279262"/>
            <a:ext cx="4490861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5161141" y="1812396"/>
            <a:ext cx="4490861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7A323C-804B-42E8-AC9B-E91F73C47C1F}" type="datetimeFigureOut">
              <a:rPr lang="pt-BR"/>
              <a:pPr>
                <a:defRPr/>
              </a:pPr>
              <a:t>21/01/2019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5102AA-03F2-47D9-A806-6B4FED815D4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76536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8707">
        <p15:prstTrans prst="wind"/>
      </p:transition>
    </mc:Choice>
    <mc:Fallback xmlns="">
      <p:transition spd="slow" advTm="8707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49B40E-18C9-4A27-8AAF-83C04694D5BD}" type="datetimeFigureOut">
              <a:rPr lang="pt-BR"/>
              <a:pPr>
                <a:defRPr/>
              </a:pPr>
              <a:t>21/01/2019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1DAB07-1078-4D0A-A863-BE21F8481AB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184789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8707">
        <p15:prstTrans prst="wind"/>
      </p:transition>
    </mc:Choice>
    <mc:Fallback xmlns="">
      <p:transition spd="slow" advTm="8707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050897-561B-42B7-88E2-55031F37BA76}" type="datetimeFigureOut">
              <a:rPr lang="pt-BR"/>
              <a:pPr>
                <a:defRPr/>
              </a:pPr>
              <a:t>21/01/2019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1E7916-10C1-4975-84E7-425B7B3C85A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26888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8707">
        <p15:prstTrans prst="wind"/>
      </p:transition>
    </mc:Choice>
    <mc:Fallback xmlns="">
      <p:transition spd="slow" advTm="8707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8002" y="227543"/>
            <a:ext cx="3342570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72278" y="227542"/>
            <a:ext cx="5679722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508002" y="1195918"/>
            <a:ext cx="3342570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06CEB5-130B-420E-8E1E-CD0E603B1779}" type="datetimeFigureOut">
              <a:rPr lang="pt-BR"/>
              <a:pPr>
                <a:defRPr/>
              </a:pPr>
              <a:t>21/01/2019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32FA1B-24F2-476E-BFCB-94D6B1DD21A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24432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8707">
        <p15:prstTrans prst="wind"/>
      </p:transition>
    </mc:Choice>
    <mc:Fallback xmlns="">
      <p:transition spd="slow" advTm="8707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991431" y="4000500"/>
            <a:ext cx="60960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991431" y="510646"/>
            <a:ext cx="6096000" cy="34290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991431" y="4472782"/>
            <a:ext cx="60960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C5A1E9-91BF-4A1C-92C4-18E8529B11AA}" type="datetimeFigureOut">
              <a:rPr lang="pt-BR"/>
              <a:pPr>
                <a:defRPr/>
              </a:pPr>
              <a:t>21/01/2019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18A0AF-4221-47B3-B72C-BAD44CA861A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18080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8707">
        <p15:prstTrans prst="wind"/>
      </p:transition>
    </mc:Choice>
    <mc:Fallback xmlns="">
      <p:transition spd="slow" advTm="8707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F8F769-458B-40B3-B2BE-F0AEA90B4E48}" type="datetimeFigureOut">
              <a:rPr lang="pt-BR"/>
              <a:pPr>
                <a:defRPr/>
              </a:pPr>
              <a:t>21/01/2019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ACBB93-2AFC-4897-8F79-C8E66949777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64369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8707">
        <p15:prstTrans prst="wind"/>
      </p:transition>
    </mc:Choice>
    <mc:Fallback xmlns="">
      <p:transition spd="slow" advTm="8707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7366000" y="228866"/>
            <a:ext cx="2286000" cy="4876271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508000" y="228866"/>
            <a:ext cx="6688667" cy="4876271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D3922C-91E5-4002-8E02-83ACA0B0AF31}" type="datetimeFigureOut">
              <a:rPr lang="pt-BR"/>
              <a:pPr>
                <a:defRPr/>
              </a:pPr>
              <a:t>21/01/2019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9C0895-78E1-40B6-B099-86BAE8BA4FC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28313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8707">
        <p15:prstTrans prst="wind"/>
      </p:transition>
    </mc:Choice>
    <mc:Fallback xmlns="">
      <p:transition spd="slow" advTm="8707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508000" y="228865"/>
            <a:ext cx="91440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508000" y="1333500"/>
            <a:ext cx="9144000" cy="3771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508000" y="5296960"/>
            <a:ext cx="2370667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2DE913E-CCFF-4ACD-A5E5-021ECC16585A}" type="datetimeFigureOut">
              <a:rPr lang="pt-BR"/>
              <a:pPr>
                <a:defRPr/>
              </a:pPr>
              <a:t>21/01/2019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471334" y="5296960"/>
            <a:ext cx="3217333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7281333" y="5296960"/>
            <a:ext cx="2370667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27AD15A-BC17-43CF-872D-C0D933E6CF4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8707">
        <p15:prstTrans prst="wind"/>
      </p:transition>
    </mc:Choice>
    <mc:Fallback xmlns="">
      <p:transition spd="slow" advTm="8707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image" Target="../media/image9.png"/><Relationship Id="rId7" Type="http://schemas.openxmlformats.org/officeDocument/2006/relationships/hyperlink" Target="http://www.youtube.com/c/bvbiavasconcellos/videos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www.sergrasan.com/biajovaslides" TargetMode="External"/><Relationship Id="rId5" Type="http://schemas.openxmlformats.org/officeDocument/2006/relationships/hyperlink" Target="mailto:bvbiavasconcellos@gmail.com" TargetMode="External"/><Relationship Id="rId4" Type="http://schemas.openxmlformats.org/officeDocument/2006/relationships/image" Target="../media/image1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m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94"/>
            <a:ext cx="10160000" cy="5713606"/>
          </a:xfrm>
          <a:prstGeom prst="rect">
            <a:avLst/>
          </a:prstGeom>
        </p:spPr>
      </p:pic>
      <p:sp>
        <p:nvSpPr>
          <p:cNvPr id="2050" name="Título 1"/>
          <p:cNvSpPr>
            <a:spLocks noGrp="1"/>
          </p:cNvSpPr>
          <p:nvPr>
            <p:ph type="ctrTitle"/>
          </p:nvPr>
        </p:nvSpPr>
        <p:spPr>
          <a:xfrm>
            <a:off x="-320600" y="697260"/>
            <a:ext cx="7772400" cy="1513053"/>
          </a:xfrm>
        </p:spPr>
        <p:txBody>
          <a:bodyPr>
            <a:scene3d>
              <a:camera prst="perspectiveAbove"/>
              <a:lightRig rig="glow" dir="tl">
                <a:rot lat="0" lon="0" rev="5400000"/>
              </a:lightRig>
            </a:scene3d>
            <a:sp3d extrusionH="57150"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pt-BR" sz="4800" b="1" dirty="0">
                <a:ln w="11430">
                  <a:solidFill>
                    <a:srgbClr val="96612B"/>
                  </a:solidFill>
                </a:ln>
                <a:solidFill>
                  <a:schemeClr val="tx2"/>
                </a:solidFill>
                <a:effectLst>
                  <a:innerShdw blurRad="63500" dist="50800" dir="2700000">
                    <a:prstClr val="black">
                      <a:alpha val="50000"/>
                    </a:prstClr>
                  </a:innerShdw>
                </a:effectLst>
                <a:latin typeface="Baskerville Old Face" pitchFamily="18" charset="0"/>
              </a:rPr>
              <a:t>Vencer é não desistir</a:t>
            </a:r>
            <a:br>
              <a:rPr lang="pt-BR" sz="4800" b="1" dirty="0">
                <a:ln w="11430">
                  <a:solidFill>
                    <a:srgbClr val="96612B"/>
                  </a:solidFill>
                </a:ln>
                <a:solidFill>
                  <a:schemeClr val="tx2"/>
                </a:solidFill>
                <a:effectLst>
                  <a:innerShdw blurRad="63500" dist="50800" dir="2700000">
                    <a:prstClr val="black">
                      <a:alpha val="50000"/>
                    </a:prstClr>
                  </a:innerShdw>
                </a:effectLst>
                <a:latin typeface="Baskerville Old Face" pitchFamily="18" charset="0"/>
              </a:rPr>
            </a:br>
            <a:endParaRPr lang="pt-BR" sz="4800" b="1" dirty="0">
              <a:ln w="11430">
                <a:solidFill>
                  <a:srgbClr val="96612B"/>
                </a:solidFill>
              </a:ln>
              <a:solidFill>
                <a:schemeClr val="tx2"/>
              </a:solidFill>
              <a:effectLst>
                <a:innerShdw blurRad="63500" dist="50800" dir="2700000">
                  <a:prstClr val="black">
                    <a:alpha val="50000"/>
                  </a:prstClr>
                </a:innerShdw>
              </a:effectLst>
              <a:latin typeface="Baskerville Old Face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707">
        <p:circle/>
        <p:sndAc>
          <p:stSnd loop="1">
            <p:snd r:embed="rId3" name="Rolf Lovland - Secret Garden.wav"/>
          </p:stSnd>
        </p:sndAc>
      </p:transition>
    </mc:Choice>
    <mc:Fallback xmlns="">
      <p:transition spd="slow" advTm="8707">
        <p:circle/>
        <p:sndAc>
          <p:stSnd loop="1">
            <p:snd r:embed="rId5" name="Rolf Lovland - Secret Garde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160000" cy="5715000"/>
          </a:xfrm>
          <a:prstGeom prst="rect">
            <a:avLst/>
          </a:prstGeom>
        </p:spPr>
      </p:pic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3207792" y="769268"/>
            <a:ext cx="6120680" cy="1610196"/>
          </a:xfrm>
        </p:spPr>
        <p:txBody>
          <a:bodyPr rtlCol="0"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2800" b="1" dirty="0" smtClean="0">
                <a:ln w="12700">
                  <a:solidFill>
                    <a:srgbClr val="663300"/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Lucida Sans Unicode" pitchFamily="34" charset="0"/>
              </a:rPr>
              <a:t>Aproveite as oportunidades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pt-BR" sz="2800" b="1" dirty="0" smtClean="0">
                <a:ln w="12700">
                  <a:solidFill>
                    <a:srgbClr val="663300"/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Lucida Sans Unicode" pitchFamily="34" charset="0"/>
              </a:rPr>
              <a:t> que a vida lhe oferece.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pt-BR" sz="2800" b="1" dirty="0" smtClean="0">
                <a:ln w="12700">
                  <a:solidFill>
                    <a:srgbClr val="663300"/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Lucida Sans Unicode" pitchFamily="34" charset="0"/>
              </a:rPr>
              <a:t>Encontre os oásis em seus desertos.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8707">
        <p15:prstTrans prst="wind"/>
      </p:transition>
    </mc:Choice>
    <mc:Fallback xmlns="">
      <p:transition spd="slow" advTm="870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14"/>
          <a:stretch/>
        </p:blipFill>
        <p:spPr>
          <a:xfrm>
            <a:off x="0" y="0"/>
            <a:ext cx="10160000" cy="5715000"/>
          </a:xfrm>
          <a:prstGeom prst="rect">
            <a:avLst/>
          </a:prstGeom>
        </p:spPr>
      </p:pic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2415704" y="337220"/>
            <a:ext cx="7416824" cy="4680520"/>
          </a:xfrm>
        </p:spPr>
        <p:txBody>
          <a:bodyPr rtlCol="0"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2800" b="1" dirty="0" smtClean="0">
                <a:ln w="12700">
                  <a:solidFill>
                    <a:srgbClr val="102307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 perdedores vêem os raios.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pt-BR" sz="2800" b="1" dirty="0" smtClean="0">
                <a:ln w="12700">
                  <a:solidFill>
                    <a:srgbClr val="102307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b="1" dirty="0" smtClean="0">
                <a:ln w="12700">
                  <a:solidFill>
                    <a:srgbClr val="102307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b="1" dirty="0" smtClean="0">
                <a:ln w="12700">
                  <a:solidFill>
                    <a:srgbClr val="102307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 vencedores vêem a chuva 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pt-BR" sz="2800" b="1" dirty="0" smtClean="0">
                <a:ln w="12700">
                  <a:solidFill>
                    <a:srgbClr val="102307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com ela a oportunidade de cultivar.</a:t>
            </a:r>
          </a:p>
          <a:p>
            <a:pPr algn="ctr" fontAlgn="auto">
              <a:spcAft>
                <a:spcPts val="0"/>
              </a:spcAft>
              <a:defRPr/>
            </a:pPr>
            <a:endParaRPr lang="pt-BR" sz="2800" b="1" dirty="0">
              <a:ln w="12700">
                <a:solidFill>
                  <a:srgbClr val="102307"/>
                </a:solidFill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lang="pt-BR" sz="2800" b="1" dirty="0">
                <a:ln w="12700">
                  <a:solidFill>
                    <a:srgbClr val="102307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 perdedores paralisam-se diante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pt-BR" sz="2800" b="1" dirty="0">
                <a:ln w="12700">
                  <a:solidFill>
                    <a:srgbClr val="102307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das perdas e dos fracassos.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pt-BR" sz="2800" b="1" dirty="0" smtClean="0">
                <a:ln w="12700">
                  <a:solidFill>
                    <a:srgbClr val="102307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b="1" dirty="0" smtClean="0">
                <a:ln w="12700">
                  <a:solidFill>
                    <a:srgbClr val="102307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BR" sz="2800" b="1" dirty="0" smtClean="0">
              <a:ln w="12700">
                <a:solidFill>
                  <a:srgbClr val="102307"/>
                </a:solidFill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4000">
        <p15:prstTrans prst="wind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25"/>
          <a:stretch/>
        </p:blipFill>
        <p:spPr>
          <a:xfrm>
            <a:off x="0" y="0"/>
            <a:ext cx="10160000" cy="5715000"/>
          </a:xfrm>
          <a:prstGeom prst="rect">
            <a:avLst/>
          </a:prstGeom>
        </p:spPr>
      </p:pic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983656" y="769268"/>
            <a:ext cx="6984776" cy="3427175"/>
          </a:xfrm>
        </p:spPr>
        <p:txBody>
          <a:bodyPr rtlCol="0"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2800" b="1" dirty="0" smtClean="0">
                <a:ln w="12700">
                  <a:solidFill>
                    <a:srgbClr val="102307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 vencedores vêem uma oportunidade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pt-BR" sz="2800" b="1" dirty="0" smtClean="0">
                <a:ln w="12700">
                  <a:solidFill>
                    <a:srgbClr val="102307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começar tudo de novo.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pt-BR" sz="2800" b="1" dirty="0" smtClean="0">
                <a:ln w="12700">
                  <a:solidFill>
                    <a:srgbClr val="102307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b="1" dirty="0" smtClean="0">
                <a:ln w="12700">
                  <a:solidFill>
                    <a:srgbClr val="102307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b="1" dirty="0" smtClean="0">
                <a:ln w="12700">
                  <a:solidFill>
                    <a:srgbClr val="102307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isso, desejo que você seja 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pt-BR" sz="2800" b="1" dirty="0" smtClean="0">
                <a:ln w="12700">
                  <a:solidFill>
                    <a:srgbClr val="102307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 grande empreendedor.</a:t>
            </a:r>
          </a:p>
          <a:p>
            <a:pPr algn="ctr" fontAlgn="auto">
              <a:spcAft>
                <a:spcPts val="0"/>
              </a:spcAft>
              <a:defRPr/>
            </a:pPr>
            <a:endParaRPr lang="pt-BR" sz="2800" b="1" dirty="0" smtClean="0">
              <a:ln w="12700">
                <a:solidFill>
                  <a:srgbClr val="102307"/>
                </a:solidFill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</a:endParaRPr>
          </a:p>
          <a:p>
            <a:pPr fontAlgn="auto">
              <a:spcAft>
                <a:spcPts val="0"/>
              </a:spcAft>
              <a:defRPr/>
            </a:pPr>
            <a:endParaRPr lang="pt-BR" sz="2800" b="1" dirty="0" smtClean="0">
              <a:ln w="12700">
                <a:solidFill>
                  <a:srgbClr val="102307"/>
                </a:solidFill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1000">
        <p15:prstTrans prst="wind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14"/>
          <a:stretch/>
        </p:blipFill>
        <p:spPr>
          <a:xfrm>
            <a:off x="0" y="2941"/>
            <a:ext cx="10160000" cy="5715000"/>
          </a:xfrm>
          <a:prstGeom prst="rect">
            <a:avLst/>
          </a:prstGeom>
        </p:spPr>
      </p:pic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2703736" y="625252"/>
            <a:ext cx="6404248" cy="3024336"/>
          </a:xfrm>
        </p:spPr>
        <p:txBody>
          <a:bodyPr rtlCol="0"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2800" b="1" dirty="0" smtClean="0">
                <a:ln w="12700">
                  <a:solidFill>
                    <a:srgbClr val="102307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E, quando empreender, não tenha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pt-BR" sz="2800" b="1" dirty="0" smtClean="0">
                <a:ln w="12700">
                  <a:solidFill>
                    <a:srgbClr val="102307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medo de cometer falhas.</a:t>
            </a:r>
          </a:p>
          <a:p>
            <a:pPr algn="ctr" fontAlgn="auto">
              <a:spcAft>
                <a:spcPts val="0"/>
              </a:spcAft>
              <a:defRPr/>
            </a:pPr>
            <a:endParaRPr lang="pt-BR" sz="2800" b="1" dirty="0" smtClean="0">
              <a:ln w="12700">
                <a:solidFill>
                  <a:srgbClr val="102307"/>
                </a:solidFill>
              </a:ln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lang="pt-BR" sz="2800" b="1" dirty="0" smtClean="0">
                <a:ln w="12700">
                  <a:solidFill>
                    <a:srgbClr val="102307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E, quando cometê-las,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pt-BR" sz="2800" b="1" dirty="0" smtClean="0">
                <a:ln w="12700">
                  <a:solidFill>
                    <a:srgbClr val="102307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não tenha medo de reconhecê-las.</a:t>
            </a:r>
            <a:br>
              <a:rPr lang="pt-BR" sz="2800" b="1" dirty="0" smtClean="0">
                <a:ln w="12700">
                  <a:solidFill>
                    <a:srgbClr val="102307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BR" sz="2800" b="1" dirty="0" smtClean="0">
              <a:ln w="12700">
                <a:solidFill>
                  <a:srgbClr val="102307"/>
                </a:solidFill>
              </a:ln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1000">
        <p15:prstTrans prst="wind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72"/>
          <a:stretch/>
        </p:blipFill>
        <p:spPr>
          <a:xfrm>
            <a:off x="0" y="0"/>
            <a:ext cx="10160000" cy="5715000"/>
          </a:xfrm>
          <a:prstGeom prst="rect">
            <a:avLst/>
          </a:prstGeom>
        </p:spPr>
      </p:pic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215904" y="409228"/>
            <a:ext cx="5396136" cy="3975099"/>
          </a:xfrm>
        </p:spPr>
        <p:txBody>
          <a:bodyPr rtlCol="0"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2800" b="1" dirty="0" smtClean="0">
                <a:ln w="12700">
                  <a:solidFill>
                    <a:srgbClr val="102307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E, quando reconhecê-las, 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pt-BR" sz="2800" b="1" dirty="0" smtClean="0">
                <a:ln w="12700">
                  <a:solidFill>
                    <a:srgbClr val="102307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tenha medo de chorar.</a:t>
            </a:r>
          </a:p>
          <a:p>
            <a:pPr algn="ctr" fontAlgn="auto">
              <a:spcAft>
                <a:spcPts val="0"/>
              </a:spcAft>
              <a:defRPr/>
            </a:pPr>
            <a:endParaRPr lang="pt-BR" sz="2800" b="1" dirty="0" smtClean="0">
              <a:ln w="12700">
                <a:solidFill>
                  <a:srgbClr val="102307"/>
                </a:solidFill>
              </a:ln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lang="pt-BR" sz="2800" b="1" dirty="0" smtClean="0">
                <a:ln w="12700">
                  <a:solidFill>
                    <a:srgbClr val="102307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E, quando chorar, não tenha medo 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pt-BR" sz="2800" b="1" dirty="0" smtClean="0">
                <a:ln w="12700">
                  <a:solidFill>
                    <a:srgbClr val="102307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reavaliar a sua vida.</a:t>
            </a:r>
          </a:p>
          <a:p>
            <a:pPr algn="ctr" fontAlgn="auto">
              <a:spcAft>
                <a:spcPts val="0"/>
              </a:spcAft>
              <a:defRPr/>
            </a:pPr>
            <a:endParaRPr lang="pt-BR" sz="2800" b="1" dirty="0" smtClean="0"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formal Roman" pitchFamily="66" charset="0"/>
            </a:endParaRPr>
          </a:p>
          <a:p>
            <a:pPr fontAlgn="auto">
              <a:spcAft>
                <a:spcPts val="0"/>
              </a:spcAft>
              <a:defRPr/>
            </a:pPr>
            <a:endParaRPr lang="pt-BR" sz="2800" b="1" dirty="0">
              <a:solidFill>
                <a:schemeClr val="accent3">
                  <a:lumMod val="20000"/>
                  <a:lumOff val="80000"/>
                </a:schemeClr>
              </a:solidFill>
              <a:latin typeface="Informal Roman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0000">
        <p15:prstTrans prst="wind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86"/>
          <a:stretch/>
        </p:blipFill>
        <p:spPr>
          <a:xfrm>
            <a:off x="0" y="4107"/>
            <a:ext cx="10160000" cy="5715000"/>
          </a:xfrm>
          <a:prstGeom prst="rect">
            <a:avLst/>
          </a:prstGeom>
        </p:spPr>
      </p:pic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839640" y="49188"/>
            <a:ext cx="6984776" cy="2812419"/>
          </a:xfrm>
        </p:spPr>
        <p:txBody>
          <a:bodyPr rtlCol="0"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2800" b="1" dirty="0" smtClean="0">
                <a:ln w="12700">
                  <a:solidFill>
                    <a:srgbClr val="102307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E, </a:t>
            </a:r>
            <a:r>
              <a:rPr lang="pt-BR" sz="2800" b="1" dirty="0">
                <a:ln w="12700">
                  <a:solidFill>
                    <a:srgbClr val="102307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quando reavaliá-la, não esqueça 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pt-BR" sz="2800" b="1" dirty="0">
                <a:ln w="12700">
                  <a:solidFill>
                    <a:srgbClr val="102307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dar sempre uma nova </a:t>
            </a:r>
            <a:r>
              <a:rPr lang="pt-BR" sz="2800" b="1" dirty="0" smtClean="0">
                <a:ln w="12700">
                  <a:solidFill>
                    <a:srgbClr val="102307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chance </a:t>
            </a:r>
            <a:r>
              <a:rPr lang="pt-BR" sz="2800" b="1" dirty="0">
                <a:ln w="12700">
                  <a:solidFill>
                    <a:srgbClr val="102307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si </a:t>
            </a:r>
            <a:r>
              <a:rPr lang="pt-BR" sz="2800" b="1" dirty="0" smtClean="0">
                <a:ln w="12700">
                  <a:solidFill>
                    <a:srgbClr val="102307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mesmo.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pt-BR" sz="3600" b="1" i="1" dirty="0" smtClean="0">
                <a:ln w="12700">
                  <a:solidFill>
                    <a:srgbClr val="102307"/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Você </a:t>
            </a:r>
            <a:r>
              <a:rPr lang="pt-BR" sz="3600" b="1" i="1" dirty="0">
                <a:ln w="12700">
                  <a:solidFill>
                    <a:srgbClr val="102307"/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nasceu vencedor.</a:t>
            </a:r>
          </a:p>
          <a:p>
            <a:pPr algn="ctr" fontAlgn="auto">
              <a:spcAft>
                <a:spcPts val="0"/>
              </a:spcAft>
              <a:defRPr/>
            </a:pPr>
            <a:endParaRPr lang="pt-BR" sz="3600" b="1" dirty="0">
              <a:ln w="12700">
                <a:solidFill>
                  <a:srgbClr val="102307"/>
                </a:solidFill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0000">
        <p15:prstTrans prst="wind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160000" cy="5719818"/>
          </a:xfrm>
          <a:prstGeom prst="rect">
            <a:avLst/>
          </a:prstGeom>
        </p:spPr>
      </p:pic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3135784" y="697260"/>
            <a:ext cx="6192614" cy="2520280"/>
          </a:xfrm>
        </p:spPr>
        <p:txBody>
          <a:bodyPr rtlCol="0"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2800" b="1" dirty="0" smtClean="0">
                <a:ln w="12700">
                  <a:solidFill>
                    <a:srgbClr val="102307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Hoje, vencer não é cometer erros 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pt-BR" sz="2800" b="1" dirty="0" smtClean="0">
                <a:ln w="12700">
                  <a:solidFill>
                    <a:srgbClr val="102307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falhas, mas reconhecer nossos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pt-BR" sz="2800" b="1" dirty="0" smtClean="0">
                <a:ln w="12700">
                  <a:solidFill>
                    <a:srgbClr val="102307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limites e corrigir nossas rotas.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pt-BR" sz="3600" b="1" i="1" dirty="0">
                <a:ln w="12700">
                  <a:solidFill>
                    <a:srgbClr val="102307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Vencer é não desistir.</a:t>
            </a:r>
          </a:p>
          <a:p>
            <a:pPr fontAlgn="auto">
              <a:spcAft>
                <a:spcPts val="0"/>
              </a:spcAft>
              <a:defRPr/>
            </a:pPr>
            <a:endParaRPr lang="pt-BR" sz="2800" b="1" dirty="0" smtClean="0">
              <a:ln w="12700">
                <a:solidFill>
                  <a:srgbClr val="102307"/>
                </a:solidFill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1000">
        <p15:prstTrans prst="wind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1" y="121196"/>
            <a:ext cx="6053658" cy="5328592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6264" y="485556"/>
            <a:ext cx="2276475" cy="903835"/>
          </a:xfrm>
          <a:prstGeom prst="rect">
            <a:avLst/>
          </a:prstGeom>
        </p:spPr>
      </p:pic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2415704" y="913284"/>
            <a:ext cx="7317035" cy="4292531"/>
          </a:xfrm>
        </p:spPr>
        <p:txBody>
          <a:bodyPr rtlCol="0"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2800" b="1" dirty="0" smtClean="0">
                <a:ln w="1905">
                  <a:solidFill>
                    <a:sysClr val="windowText" lastClr="000000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Texto: Augusto Cury 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pt-BR" sz="2800" b="1" dirty="0" smtClean="0">
                <a:ln w="1905">
                  <a:solidFill>
                    <a:sysClr val="windowText" lastClr="000000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Música: Rolf Lovland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pt-BR" sz="2800" b="1" dirty="0" smtClean="0">
                <a:ln w="1905">
                  <a:solidFill>
                    <a:sysClr val="windowText" lastClr="000000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Bia Vasconcellos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pt-BR" sz="2800" b="1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5"/>
              </a:rPr>
              <a:t>bvbiavasconcellos@gmail.com</a:t>
            </a:r>
            <a:endParaRPr lang="pt-BR" sz="2800" b="1" dirty="0" smtClean="0">
              <a:ln>
                <a:solidFill>
                  <a:schemeClr val="tx1"/>
                </a:solidFill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lang="pt-BR" sz="2800" b="1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6"/>
              </a:rPr>
              <a:t>www.sergrasan.com/biajovaslides</a:t>
            </a:r>
            <a:endParaRPr lang="pt-BR" sz="2800" b="1" dirty="0" smtClean="0">
              <a:ln>
                <a:solidFill>
                  <a:schemeClr val="tx1"/>
                </a:solidFill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lang="pt-BR" sz="2800" b="1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7"/>
              </a:rPr>
              <a:t>www.youtube.com/c/bvbiavasconcellos/videos</a:t>
            </a:r>
            <a:endParaRPr lang="pt-BR" sz="2800" b="1" dirty="0" smtClean="0">
              <a:ln>
                <a:solidFill>
                  <a:schemeClr val="tx1"/>
                </a:solidFill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auto">
              <a:spcAft>
                <a:spcPts val="0"/>
              </a:spcAft>
              <a:defRPr/>
            </a:pPr>
            <a:endParaRPr lang="pt-BR" sz="2400" b="1" dirty="0" smtClean="0">
              <a:ln>
                <a:solidFill>
                  <a:schemeClr val="tx1"/>
                </a:solidFill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auto">
              <a:spcAft>
                <a:spcPts val="0"/>
              </a:spcAft>
              <a:defRPr/>
            </a:pPr>
            <a:endParaRPr lang="pt-BR" sz="24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Baskerville Old Face" pitchFamily="18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7888312" y="568141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BIAJOVA SLIDES</a:t>
            </a:r>
          </a:p>
          <a:p>
            <a:pPr algn="ctr"/>
            <a:r>
              <a:rPr lang="pt-BR" sz="1400" b="1" dirty="0"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&lt;&amp;&gt;</a:t>
            </a:r>
          </a:p>
          <a:p>
            <a:pPr algn="ctr"/>
            <a:r>
              <a:rPr lang="pt-BR" sz="1400" b="1" dirty="0"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AMOR À VIDA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20000">
        <p15:prstTrans prst="wind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1043</TotalTime>
  <Words>155</Words>
  <Application>Microsoft Office PowerPoint</Application>
  <PresentationFormat>Personalizar</PresentationFormat>
  <Paragraphs>43</Paragraphs>
  <Slides>9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6" baseType="lpstr">
      <vt:lpstr>Algerian</vt:lpstr>
      <vt:lpstr>Arial</vt:lpstr>
      <vt:lpstr>Baskerville Old Face</vt:lpstr>
      <vt:lpstr>Calibri</vt:lpstr>
      <vt:lpstr>Informal Roman</vt:lpstr>
      <vt:lpstr>Lucida Sans Unicode</vt:lpstr>
      <vt:lpstr>Tema do Office</vt:lpstr>
      <vt:lpstr>Vencer é não desistir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Nubia</dc:creator>
  <cp:keywords>BIAJOVA SLIDES14092012</cp:keywords>
  <cp:lastModifiedBy>Cliente</cp:lastModifiedBy>
  <cp:revision>376</cp:revision>
  <dcterms:created xsi:type="dcterms:W3CDTF">2012-09-14T00:54:41Z</dcterms:created>
  <dcterms:modified xsi:type="dcterms:W3CDTF">2019-01-22T00:24:56Z</dcterms:modified>
</cp:coreProperties>
</file>