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r9qbmODVNSfpzVq1siMeQ==" hashData="V6f3gNNTA+Ue7d49qPgBKV2Z27puq3cjmZWiH+1ARczf2rmKa24q30my5eJlovRO1uyNl3J9SNKDrM9NAd0P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4205"/>
    <a:srgbClr val="A8B075"/>
    <a:srgbClr val="1B29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05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3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08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50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2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34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81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68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32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232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35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517FA-2857-460A-9B50-E990905186AB}" type="datetimeFigureOut">
              <a:rPr lang="pt-BR" smtClean="0"/>
              <a:t>18/09/2018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C97E3-D427-4A30-BC50-6F0AE10AEC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49261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prism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2.png"/><Relationship Id="rId7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user/bvbiavasconcellos/videos" TargetMode="External"/><Relationship Id="rId5" Type="http://schemas.openxmlformats.org/officeDocument/2006/relationships/hyperlink" Target="http://www.sergrasan.com/biajovaslid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2BCD675-3140-4FC1-874C-CE1EB35F77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9"/>
          <a:stretch/>
        </p:blipFill>
        <p:spPr>
          <a:xfrm>
            <a:off x="2781301" y="2394464"/>
            <a:ext cx="6667500" cy="367148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34E6D55-5D3B-4A9C-BA8A-820C62EDB5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21BA25B-F9F1-443B-B9A9-B4C3BB42B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8197" y="1008900"/>
            <a:ext cx="7482090" cy="2189408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sz="5400" b="1" dirty="0">
                <a:ln w="12700"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FrankRuehl" panose="020E0503060101010101" pitchFamily="34" charset="-79"/>
              </a:rPr>
              <a:t>13 Passos para </a:t>
            </a:r>
            <a:br>
              <a:rPr lang="pt-BR" sz="5400" b="1" dirty="0">
                <a:ln w="12700"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FrankRuehl" panose="020E0503060101010101" pitchFamily="34" charset="-79"/>
              </a:rPr>
            </a:br>
            <a:r>
              <a:rPr lang="pt-BR" sz="5400" b="1" dirty="0">
                <a:ln w="12700"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FrankRuehl" panose="020E0503060101010101" pitchFamily="34" charset="-79"/>
              </a:rPr>
              <a:t>O Bem de Si Mesmo</a:t>
            </a:r>
            <a:br>
              <a:rPr lang="pt-BR" sz="5400" b="1" dirty="0">
                <a:ln w="12700"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FrankRuehl" panose="020E0503060101010101" pitchFamily="34" charset="-79"/>
              </a:rPr>
            </a:br>
            <a:r>
              <a:rPr lang="pt-BR" sz="5400" b="1" dirty="0">
                <a:ln w="12700"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FrankRuehl" panose="020E0503060101010101" pitchFamily="34" charset="-79"/>
              </a:rPr>
              <a:t> 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C1A8E71-86C4-49FD-8464-92B18BC7B4C6}"/>
              </a:ext>
            </a:extLst>
          </p:cNvPr>
          <p:cNvSpPr txBox="1"/>
          <p:nvPr/>
        </p:nvSpPr>
        <p:spPr>
          <a:xfrm>
            <a:off x="1400954" y="5650424"/>
            <a:ext cx="15600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8A7C033-748F-493F-A9E1-7ACB7B2E554A}"/>
              </a:ext>
            </a:extLst>
          </p:cNvPr>
          <p:cNvSpPr txBox="1"/>
          <p:nvPr/>
        </p:nvSpPr>
        <p:spPr>
          <a:xfrm>
            <a:off x="9410699" y="5650423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B642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285562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dir="u"/>
        <p:sndAc>
          <p:stSnd loop="1">
            <p:snd r:embed="rId2" name="Celine Dion - I Saw Your Face.wav"/>
          </p:stSnd>
        </p:sndAc>
      </p:transition>
    </mc:Choice>
    <mc:Fallback xmlns="">
      <p:transition spd="slow" advTm="11000">
        <p:fade/>
        <p:sndAc>
          <p:stSnd loop="1">
            <p:snd r:embed="rId5" name="Celine Dion - I Saw Your F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FC716F4-5A37-4E8D-8E50-6A6418CFAF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5" r="20036"/>
          <a:stretch/>
        </p:blipFill>
        <p:spPr>
          <a:xfrm>
            <a:off x="6825802" y="578475"/>
            <a:ext cx="4636395" cy="570104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85D8C1A-3B83-468C-8F17-C332ED6B91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8965" y="1348235"/>
            <a:ext cx="7994468" cy="2489669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A8B07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1) Por mais que lhe falem da tristeza... </a:t>
            </a:r>
          </a:p>
          <a:p>
            <a:r>
              <a:rPr lang="pt-BR" sz="2800" b="1" dirty="0">
                <a:ln w="12700">
                  <a:solidFill>
                    <a:srgbClr val="A8B07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prossiga Sorrindo.</a:t>
            </a:r>
            <a:endParaRPr lang="pt-BR" sz="2800" dirty="0">
              <a:ln w="12700">
                <a:solidFill>
                  <a:srgbClr val="A8B07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rgbClr val="A8B07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A8B07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2) Por mais que lhe demonstrem rancor.... </a:t>
            </a:r>
          </a:p>
          <a:p>
            <a:r>
              <a:rPr lang="pt-BR" sz="2800" b="1" dirty="0">
                <a:ln w="12700">
                  <a:solidFill>
                    <a:srgbClr val="A8B07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prossiga Perdoando.</a:t>
            </a:r>
            <a:endParaRPr lang="pt-BR" sz="2800" dirty="0">
              <a:ln w="12700">
                <a:solidFill>
                  <a:srgbClr val="A8B07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065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61D764E-2B1F-4351-933C-8004C9E8AC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0"/>
          <a:stretch/>
        </p:blipFill>
        <p:spPr>
          <a:xfrm flipH="1">
            <a:off x="1094704" y="799027"/>
            <a:ext cx="6483640" cy="525994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B42A8A6-EE4C-4FC7-94A2-2C8E4C2EF9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7335" y="1364334"/>
            <a:ext cx="9144000" cy="2228872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3) Por mais que lhe tragam decepções....</a:t>
            </a:r>
          </a:p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Confiando.</a:t>
            </a:r>
          </a:p>
          <a:p>
            <a:endParaRPr lang="pt-BR" sz="30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4) Por mais que ameacem de fracasso...</a:t>
            </a:r>
          </a:p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apostando na Vitória.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2576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95C1F28-CD42-48F1-B582-B9DB436151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95"/>
          <a:stretch/>
        </p:blipFill>
        <p:spPr>
          <a:xfrm flipH="1">
            <a:off x="7246781" y="661237"/>
            <a:ext cx="4318447" cy="553552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02B7249-2CC8-417F-AAEB-8A2327E7D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0664" y="1635618"/>
            <a:ext cx="9144000" cy="2987898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5) Por mais que lhe apontem erros... 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com os seus Acertos.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6) Por mais que discursem sobre a ingratidão...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Ajudando.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491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0A97FA2-EBFB-4486-92F5-0E7DDB8310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3" r="12204"/>
          <a:stretch/>
        </p:blipFill>
        <p:spPr>
          <a:xfrm>
            <a:off x="914400" y="692239"/>
            <a:ext cx="5357611" cy="547352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9197DB4-2CE9-4159-A026-D25E328E8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1895" y="1250991"/>
            <a:ext cx="8428384" cy="274146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7) Por mais que noticiem a miséria... 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crendo na Prosperidade.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8) Por mais que lhe mostrem destruições...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na Construção.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587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C2BE067-73A1-4ACF-91A5-5B835B0CA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17440" y="838200"/>
            <a:ext cx="6905625" cy="51816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B5686A4-A055-4F03-80AC-A51F1BD2F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9402" y="1708843"/>
            <a:ext cx="7972023" cy="2399517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9) Por mais que lhe acenem doenças...</a:t>
            </a:r>
          </a:p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vibrando Saúde.</a:t>
            </a:r>
            <a:endParaRPr lang="pt-BR" sz="30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0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10) Por mais que exibam ignorância... </a:t>
            </a:r>
          </a:p>
          <a:p>
            <a:r>
              <a:rPr lang="pt-BR" sz="3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exercitando sua Inteligência.</a:t>
            </a:r>
            <a:endParaRPr lang="pt-BR" sz="30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052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E16211A-16C6-4717-8E31-3357988EC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278" y="665675"/>
            <a:ext cx="7190704" cy="552664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BB1995D-9470-4B22-9BD5-54B623C40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4456" y="1077778"/>
            <a:ext cx="9144000" cy="2657095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11) Por mais que o assustem com a velhice...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sentindo-se Jovem.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12) Por mais que plantem o mal.... 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semeando o Bem.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045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F1135B3-CCD4-4936-B5C1-FA90D0FE1D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8"/>
          <a:stretch/>
        </p:blipFill>
        <p:spPr>
          <a:xfrm>
            <a:off x="4920029" y="840346"/>
            <a:ext cx="6147216" cy="517730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91AEFDC-78BE-4921-A2DF-0A2004696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130" y="1876269"/>
            <a:ext cx="7585656" cy="178133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13) Por mais que lhe contem mentiras...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...prossiga na sua Verdade.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74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F4A8F69-B1E7-43A2-A185-2A839E0AD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25" y="759855"/>
            <a:ext cx="6195275" cy="535761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0B933F1-4362-41AD-B591-A17882B8B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25F9FDEA-1778-441B-8164-BFC5F8D06F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2180" y="1657328"/>
            <a:ext cx="914400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mais difícil que lhe pareçam essas 13 tarefas,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prossiga acreditando na capacidade 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Deus lhe deu para cumpri-las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952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5147D4D-6D5B-4033-8B1C-1BFFA718C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674" y="2110112"/>
            <a:ext cx="7160653" cy="4000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FCD66C1-1515-4C8D-AEA8-7AEDB43FF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8090" y="1362724"/>
            <a:ext cx="9144000" cy="2064666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...e se lhe disserem que 13 é um número de azar,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lembre-se que Sua Sorte não depende 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um número, mas sim do quanto </a:t>
            </a:r>
          </a:p>
          <a:p>
            <a:r>
              <a:rPr lang="pt-BR" sz="28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acredita nela.</a:t>
            </a:r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279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FA59FC2C-D220-44F6-9BCC-54223E7F1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741" y="776069"/>
            <a:ext cx="4493049" cy="530586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5DE9D27-4725-46F4-83D7-D144B767D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0C0F7A-1FD2-4FDB-8A17-B567FFB63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1133" y="2254999"/>
            <a:ext cx="8598795" cy="3429827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Autora: Silvia Schmidt</a:t>
            </a:r>
          </a:p>
          <a:p>
            <a:r>
              <a:rPr lang="pt-BR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Celine Dion</a:t>
            </a:r>
          </a:p>
          <a:p>
            <a:r>
              <a:rPr lang="pt-BR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www.youtube.com/user/bvbiavasconcellos/videos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15432A0-6E8A-4E66-94E9-898191DE02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830" y="1173174"/>
            <a:ext cx="2061224" cy="939913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EFE52EB-DF31-4E10-86E7-8A813D6D8595}"/>
              </a:ext>
            </a:extLst>
          </p:cNvPr>
          <p:cNvSpPr txBox="1"/>
          <p:nvPr/>
        </p:nvSpPr>
        <p:spPr>
          <a:xfrm>
            <a:off x="1702596" y="127379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48113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8000">
        <p14:prism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</TotalTime>
  <Words>280</Words>
  <Application>Microsoft Office PowerPoint</Application>
  <PresentationFormat>Widescreen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FrankRuehl</vt:lpstr>
      <vt:lpstr>Georgia</vt:lpstr>
      <vt:lpstr>Harrington</vt:lpstr>
      <vt:lpstr>Office Theme</vt:lpstr>
      <vt:lpstr>13 Passos para  O Bem de Si Mesmo  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 Passos para  O Bem de Si Mesmo</dc:title>
  <dc:creator>Cliente</dc:creator>
  <cp:keywords>BIAJOVA SLIDES: 14/09/2018</cp:keywords>
  <cp:lastModifiedBy>Cliente</cp:lastModifiedBy>
  <cp:revision>104</cp:revision>
  <dcterms:created xsi:type="dcterms:W3CDTF">2018-09-15T00:39:34Z</dcterms:created>
  <dcterms:modified xsi:type="dcterms:W3CDTF">2018-09-18T16:18:52Z</dcterms:modified>
</cp:coreProperties>
</file>