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4" r:id="rId8"/>
    <p:sldId id="261" r:id="rId9"/>
    <p:sldId id="262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c/a8UHNalOYHbL5gA/SBA==" hashData="h/9TyqJ2E747K+fXvLav4TCPO46VzvenORdicwgt6Cv8C61JaH9IoDhSPlrAvVrHfsyyVU49V18fjjqbCT3E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1"/>
    <a:srgbClr val="2F5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0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082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57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658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503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7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58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760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125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71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79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483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C828A-93A5-42A4-BF9D-7A7AC8EF958D}" type="datetimeFigureOut">
              <a:rPr lang="pt-BR" smtClean="0"/>
              <a:t>21/07/2019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7F301-D490-41C2-B9B8-4DB9E5CD02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4804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7000">
        <p14:window dir="vert"/>
      </p:transition>
    </mc:Choice>
    <mc:Fallback xmlns="">
      <p:transition spd="slow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65314" y="4643932"/>
            <a:ext cx="6826686" cy="1205174"/>
          </a:xfrm>
        </p:spPr>
        <p:txBody>
          <a:bodyPr>
            <a:prstTxWarp prst="textArchUp">
              <a:avLst/>
            </a:prstTxWarp>
            <a:normAutofit/>
            <a:scene3d>
              <a:camera prst="perspectiveAbove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pt-BR" sz="48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C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ENERGIAS DO </a:t>
            </a:r>
            <a:r>
              <a:rPr lang="pt-BR" sz="4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FFFFC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BEM</a:t>
            </a:r>
            <a:endParaRPr lang="pt-BR" sz="48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rgbClr val="FFFFC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121030" y="641332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608" y="863133"/>
            <a:ext cx="2768251" cy="227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84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randomBar dir="vert"/>
        <p:sndAc>
          <p:stSnd loop="1">
            <p:snd r:embed="rId2" name="Chris Spheeris - Unnamed Peace.wav"/>
          </p:stSnd>
        </p:sndAc>
      </p:transition>
    </mc:Choice>
    <mc:Fallback xmlns="">
      <p:transition spd="slow" advTm="12000">
        <p:randomBar dir="vert"/>
        <p:sndAc>
          <p:stSnd loop="1">
            <p:snd r:embed="rId5" name="Chris Spheeris - Unnamed Pea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75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9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549030" y="1565753"/>
            <a:ext cx="6642969" cy="3557392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Quando estamos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dispostos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ao bem automaticamente 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as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boas energias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tomam conta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de nós,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nos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dando a leveza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do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corpo e da alma.</a:t>
            </a:r>
          </a:p>
          <a:p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lam Light" panose="02000000000000000000" pitchFamily="2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13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6"/>
          <a:stretch/>
        </p:blipFill>
        <p:spPr>
          <a:xfrm flipH="1">
            <a:off x="0" y="0"/>
            <a:ext cx="12192000" cy="6857999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79101" y="764088"/>
            <a:ext cx="8212899" cy="1465545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Para estarmos bem, necessitamos ativar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nossos pensamentos para o bem,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253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window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45489" y="1139868"/>
            <a:ext cx="8212899" cy="1929009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e se por ventura algum pensamento ruim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vier nos sondar façamos uma prece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elevando nosso pensamento a Deus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73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32339" y="538619"/>
            <a:ext cx="8212899" cy="2364288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pedindo sempre a proteção necessária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para dissiparmos qualquer pensamento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que nos faça esmorecer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ou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nos deixar em desânimo.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 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lam Light" panose="02000000000000000000" pitchFamily="2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19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2733" y="2445707"/>
            <a:ext cx="5461349" cy="2790172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As boas energias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contagiam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 todos,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mesmos aqueles irmãos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que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estão em dificuldade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33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79101" y="851769"/>
            <a:ext cx="8212899" cy="3181611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quando entram em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contato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com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energias Positivas</a:t>
            </a:r>
            <a:r>
              <a:rPr lang="pt-BR" sz="3200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renovam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alma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e fazem crescer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em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seu </a:t>
            </a:r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interior</a:t>
            </a:r>
            <a:r>
              <a:rPr lang="pt-BR" sz="3200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</a:t>
            </a:r>
            <a:endParaRPr lang="pt-BR" sz="3200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chama da esperança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em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momentos melhores.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17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237994" y="3281819"/>
            <a:ext cx="5958213" cy="2765122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Todos os dias acredite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que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há uma imensidão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de boas energias </a:t>
            </a:r>
            <a:endParaRPr lang="pt-BR" sz="3200" b="1" dirty="0" smtClean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 </a:t>
            </a:r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contagiar nosso coração, </a:t>
            </a:r>
            <a:endParaRPr lang="pt-BR" sz="3200" dirty="0">
              <a:ln w="12700">
                <a:solidFill>
                  <a:schemeClr val="bg1">
                    <a:lumMod val="95000"/>
                    <a:lumOff val="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71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32756" y="2906038"/>
            <a:ext cx="8212899" cy="2364288"/>
          </a:xfrm>
        </p:spPr>
        <p:txBody>
          <a:bodyPr>
            <a:normAutofit fontScale="92500"/>
          </a:bodyPr>
          <a:lstStyle/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trazidas do Alto pelos benfeitores espirituais</a:t>
            </a: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para acariciar nossas dores e reativar</a:t>
            </a: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a persistência e a coragem que</a:t>
            </a:r>
          </a:p>
          <a:p>
            <a:r>
              <a:rPr lang="pt-BR" sz="3200" b="1" dirty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 há dentro de cada um de nós.</a:t>
            </a:r>
          </a:p>
          <a:p>
            <a:endParaRPr lang="pt-BR" sz="32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5159">
            <a:off x="2467113" y="317081"/>
            <a:ext cx="2017205" cy="227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3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84" y="0"/>
            <a:ext cx="12201984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60124"/>
            <a:ext cx="8542752" cy="3068876"/>
          </a:xfrm>
        </p:spPr>
        <p:txBody>
          <a:bodyPr>
            <a:normAutofit fontScale="92500" lnSpcReduction="10000"/>
          </a:bodyPr>
          <a:lstStyle/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Texto: Gotas de Paz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Música: Chris Spheeris</a:t>
            </a:r>
          </a:p>
          <a:p>
            <a:r>
              <a:rPr lang="pt-BR" sz="32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</a:rPr>
              <a:t>Formatação: Bia Vasconcellos</a:t>
            </a:r>
          </a:p>
          <a:p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  <a:hlinkClick r:id="rId3"/>
              </a:rPr>
              <a:t>bvbiavasconcellos@gmail.com</a:t>
            </a:r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  <a:hlinkClick r:id="rId4"/>
              </a:rPr>
              <a:t>www.sergrasan.com/biajovaslides</a:t>
            </a:r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umanst521 BT" panose="020B0602020204020204" pitchFamily="34" charset="0"/>
                <a:cs typeface="Kalam Light" panose="02000000000000000000" pitchFamily="2" charset="0"/>
                <a:hlinkClick r:id="rId5"/>
              </a:rPr>
              <a:t>www.youtube.com/c/bvbiavasconcellos/videos</a:t>
            </a:r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endParaRPr lang="pt-BR" sz="32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  <a:p>
            <a:endParaRPr lang="pt-BR" sz="32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umanst521 BT" panose="020B0602020204020204" pitchFamily="34" charset="0"/>
              <a:cs typeface="Kalam Light" panose="02000000000000000000" pitchFamily="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521" y="1252603"/>
            <a:ext cx="2060988" cy="87890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97594" y="132272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</a:t>
            </a: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</a:t>
            </a: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52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0">
        <p14:window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189</Words>
  <Application>Microsoft Office PowerPoint</Application>
  <PresentationFormat>Widescreen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Humanst521 BT</vt:lpstr>
      <vt:lpstr>Kalam Light</vt:lpstr>
      <vt:lpstr>Office Theme</vt:lpstr>
      <vt:lpstr>ENERGIAS DO BEM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ENERGIAS DO BEM</dc:title>
  <dc:creator>Cliente</dc:creator>
  <cp:keywords>BIAJOVA SLIDES: 20/07/2019</cp:keywords>
  <cp:lastModifiedBy>Cliente</cp:lastModifiedBy>
  <cp:revision>145</cp:revision>
  <dcterms:created xsi:type="dcterms:W3CDTF">2019-07-20T22:12:44Z</dcterms:created>
  <dcterms:modified xsi:type="dcterms:W3CDTF">2019-07-21T16:37:06Z</dcterms:modified>
</cp:coreProperties>
</file>