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kfNydxhSHhkEekjG7SqRg==" hashData="xcxLwdfrY3yej9XZX98rXyyTRxuG385tZqDc5ydVPcdZ6ZncfxXOwwEw9QdT7IGy5PQKn5hTkcV2k02zjfqwu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480B"/>
    <a:srgbClr val="29391F"/>
    <a:srgbClr val="467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F12BF-F7ED-4A9E-B730-4B00FD6B6891}" type="datetimeFigureOut">
              <a:rPr lang="pt-BR" smtClean="0"/>
              <a:t>19/11/2018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B416-C4A7-498E-BA03-753780D346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945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trips/>
      </p:transition>
    </mc:Choice>
    <mc:Fallback xmlns="">
      <p:transition spd="slow" advTm="13000">
        <p:strip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F12BF-F7ED-4A9E-B730-4B00FD6B6891}" type="datetimeFigureOut">
              <a:rPr lang="pt-BR" smtClean="0"/>
              <a:t>19/11/2018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B416-C4A7-498E-BA03-753780D346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8906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trips/>
      </p:transition>
    </mc:Choice>
    <mc:Fallback xmlns="">
      <p:transition spd="slow" advTm="13000">
        <p:strip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F12BF-F7ED-4A9E-B730-4B00FD6B6891}" type="datetimeFigureOut">
              <a:rPr lang="pt-BR" smtClean="0"/>
              <a:t>19/11/2018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B416-C4A7-498E-BA03-753780D346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0148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trips/>
      </p:transition>
    </mc:Choice>
    <mc:Fallback xmlns="">
      <p:transition spd="slow" advTm="13000">
        <p:strip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F12BF-F7ED-4A9E-B730-4B00FD6B6891}" type="datetimeFigureOut">
              <a:rPr lang="pt-BR" smtClean="0"/>
              <a:t>19/11/2018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B416-C4A7-498E-BA03-753780D346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387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trips/>
      </p:transition>
    </mc:Choice>
    <mc:Fallback xmlns="">
      <p:transition spd="slow" advTm="13000">
        <p:strip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F12BF-F7ED-4A9E-B730-4B00FD6B6891}" type="datetimeFigureOut">
              <a:rPr lang="pt-BR" smtClean="0"/>
              <a:t>19/11/2018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B416-C4A7-498E-BA03-753780D346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030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trips/>
      </p:transition>
    </mc:Choice>
    <mc:Fallback xmlns="">
      <p:transition spd="slow" advTm="13000">
        <p:strip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F12BF-F7ED-4A9E-B730-4B00FD6B6891}" type="datetimeFigureOut">
              <a:rPr lang="pt-BR" smtClean="0"/>
              <a:t>19/11/2018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B416-C4A7-498E-BA03-753780D346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141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trips/>
      </p:transition>
    </mc:Choice>
    <mc:Fallback xmlns="">
      <p:transition spd="slow" advTm="13000">
        <p:strip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F12BF-F7ED-4A9E-B730-4B00FD6B6891}" type="datetimeFigureOut">
              <a:rPr lang="pt-BR" smtClean="0"/>
              <a:t>19/11/2018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B416-C4A7-498E-BA03-753780D346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246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trips/>
      </p:transition>
    </mc:Choice>
    <mc:Fallback xmlns="">
      <p:transition spd="slow" advTm="13000">
        <p:strip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F12BF-F7ED-4A9E-B730-4B00FD6B6891}" type="datetimeFigureOut">
              <a:rPr lang="pt-BR" smtClean="0"/>
              <a:t>19/11/2018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B416-C4A7-498E-BA03-753780D346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4963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trips/>
      </p:transition>
    </mc:Choice>
    <mc:Fallback xmlns="">
      <p:transition spd="slow" advTm="13000">
        <p:strip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F12BF-F7ED-4A9E-B730-4B00FD6B6891}" type="datetimeFigureOut">
              <a:rPr lang="pt-BR" smtClean="0"/>
              <a:t>19/11/2018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B416-C4A7-498E-BA03-753780D346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181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trips/>
      </p:transition>
    </mc:Choice>
    <mc:Fallback xmlns="">
      <p:transition spd="slow" advTm="13000">
        <p:strip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F12BF-F7ED-4A9E-B730-4B00FD6B6891}" type="datetimeFigureOut">
              <a:rPr lang="pt-BR" smtClean="0"/>
              <a:t>19/11/2018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B416-C4A7-498E-BA03-753780D346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952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trips/>
      </p:transition>
    </mc:Choice>
    <mc:Fallback xmlns="">
      <p:transition spd="slow" advTm="13000">
        <p:strip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F12BF-F7ED-4A9E-B730-4B00FD6B6891}" type="datetimeFigureOut">
              <a:rPr lang="pt-BR" smtClean="0"/>
              <a:t>19/11/2018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57B416-C4A7-498E-BA03-753780D346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311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trips/>
      </p:transition>
    </mc:Choice>
    <mc:Fallback xmlns="">
      <p:transition spd="slow" advTm="13000">
        <p:strip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CF12BF-F7ED-4A9E-B730-4B00FD6B6891}" type="datetimeFigureOut">
              <a:rPr lang="pt-BR" smtClean="0"/>
              <a:t>19/11/2018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7B416-C4A7-498E-BA03-753780D346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56891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13000">
        <p:strips/>
      </p:transition>
    </mc:Choice>
    <mc:Fallback xmlns="">
      <p:transition spd="slow" advTm="13000">
        <p:strip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8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m 25">
            <a:extLst>
              <a:ext uri="{FF2B5EF4-FFF2-40B4-BE49-F238E27FC236}">
                <a16:creationId xmlns:a16="http://schemas.microsoft.com/office/drawing/2014/main" id="{7FAE02F1-611E-4AF1-93F0-FE90F61D4E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69" r="3451"/>
          <a:stretch/>
        </p:blipFill>
        <p:spPr>
          <a:xfrm>
            <a:off x="6319236" y="0"/>
            <a:ext cx="6078828" cy="6858000"/>
          </a:xfrm>
          <a:prstGeom prst="rect">
            <a:avLst/>
          </a:prstGeom>
        </p:spPr>
      </p:pic>
      <p:pic>
        <p:nvPicPr>
          <p:cNvPr id="28" name="Imagem 27">
            <a:extLst>
              <a:ext uri="{FF2B5EF4-FFF2-40B4-BE49-F238E27FC236}">
                <a16:creationId xmlns:a16="http://schemas.microsoft.com/office/drawing/2014/main" id="{9BCBE2D0-6746-435C-B7E4-EFBCA142D56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84"/>
          <a:stretch/>
        </p:blipFill>
        <p:spPr>
          <a:xfrm>
            <a:off x="0" y="0"/>
            <a:ext cx="5872766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C78FA62-846F-405A-9FA3-86947D8BE1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90928" y="1188076"/>
            <a:ext cx="7109138" cy="1745557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r>
              <a:rPr lang="pt-BR" sz="5400" b="1" dirty="0">
                <a:ln>
                  <a:solidFill>
                    <a:srgbClr val="4679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O que você realmente </a:t>
            </a:r>
            <a:br>
              <a:rPr lang="pt-BR" sz="5400" b="1" dirty="0">
                <a:ln>
                  <a:solidFill>
                    <a:srgbClr val="4679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</a:br>
            <a:r>
              <a:rPr lang="pt-BR" sz="5400" b="1" dirty="0">
                <a:ln>
                  <a:solidFill>
                    <a:srgbClr val="467900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quer agora?</a:t>
            </a:r>
          </a:p>
        </p:txBody>
      </p:sp>
    </p:spTree>
    <p:extLst>
      <p:ext uri="{BB962C8B-B14F-4D97-AF65-F5344CB8AC3E}">
        <p14:creationId xmlns:p14="http://schemas.microsoft.com/office/powerpoint/2010/main" val="3771023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wipe dir="u"/>
        <p:sndAc>
          <p:stSnd loop="1">
            <p:snd r:embed="rId2" name="Chris Spheeris - Lovers and Friends.wav"/>
          </p:stSnd>
        </p:sndAc>
      </p:transition>
    </mc:Choice>
    <mc:Fallback xmlns="">
      <p:transition spd="slow" advTm="10000">
        <p:wipe dir="u"/>
        <p:sndAc>
          <p:stSnd loop="1">
            <p:snd r:embed="rId5" name="Chris Spheeris - Lovers and Friend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DA19ACB-67C2-416D-81C2-3E31C1BF18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420E53DA-CF03-452D-B203-DDE2360F8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9576" y="4185633"/>
            <a:ext cx="7126311" cy="2128234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Mangal" panose="02040503050203030202" pitchFamily="18" charset="0"/>
              </a:rPr>
              <a:t>Pense por um instante…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Mangal" panose="02040503050203030202" pitchFamily="18" charset="0"/>
            </a:endParaRP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Mangal" panose="02040503050203030202" pitchFamily="18" charset="0"/>
              </a:rPr>
              <a:t>O que realmente quer agora?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Mangal" panose="02040503050203030202" pitchFamily="18" charset="0"/>
            </a:endParaRP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Mangal" panose="02040503050203030202" pitchFamily="18" charset="0"/>
              </a:rPr>
              <a:t>O que quer hoje em sua vida?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  <a:cs typeface="Mangal" panose="02040503050203030202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20281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strips/>
      </p:transition>
    </mc:Choice>
    <mc:Fallback>
      <p:transition spd="slow" advTm="8000"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AC8E4E5-6561-44DB-98BA-DFD1EC0C14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420E53DA-CF03-452D-B203-DDE2360F8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3639" y="746974"/>
            <a:ext cx="7753082" cy="2128234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Pense e, então, diga: 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Aceito para mim…… (diga o que quer).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Descobri que é nesse ponto 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que a maioria fica presa.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0627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000">
        <p:strips dir="rd"/>
      </p:transition>
    </mc:Choice>
    <mc:Fallback>
      <p:transition spd="slow" advTm="900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FE87A3F7-7AEA-4FDF-B4BD-4FDBDCDA513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77" t="22443" r="21937"/>
          <a:stretch/>
        </p:blipFill>
        <p:spPr>
          <a:xfrm>
            <a:off x="2691684" y="2240924"/>
            <a:ext cx="6825803" cy="4617076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420E53DA-CF03-452D-B203-DDE2360F8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2115" y="715056"/>
            <a:ext cx="8843492" cy="2128234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resultado é a crença de que </a:t>
            </a: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merecemos o que queremos ter.</a:t>
            </a:r>
            <a:endParaRPr lang="pt-BR" sz="30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Nosso poder pessoal está na forma </a:t>
            </a: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vemos nosso merecimento.</a:t>
            </a:r>
            <a:endParaRPr lang="pt-BR" sz="30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1930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strips dir="ru"/>
      </p:transition>
    </mc:Choice>
    <mc:Fallback xmlns="">
      <p:transition spd="slow" advTm="10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C84C097-EA4B-442B-93C1-9037D89D8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1"/>
            <a:ext cx="67056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420E53DA-CF03-452D-B203-DDE2360F8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545463"/>
            <a:ext cx="6808631" cy="2949263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nosso desmerecimento 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vem de mensagens da infância.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Repito, não precisamos crer 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 incapacidade de mudar 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causa dessas mensagens.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9592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strips dir="ld"/>
      </p:transition>
    </mc:Choice>
    <mc:Fallback xmlns="">
      <p:transition spd="slow" advTm="10000">
        <p:strips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D113805D-E1A2-454A-A0F2-EA88E24202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2086376" y="3214285"/>
            <a:ext cx="9221273" cy="3643715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420E53DA-CF03-452D-B203-DDE2360F8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9499" y="540913"/>
            <a:ext cx="8461419" cy="3429001"/>
          </a:xfrm>
        </p:spPr>
        <p:txBody>
          <a:bodyPr>
            <a:normAutofit fontScale="92500" lnSpcReduction="10000"/>
          </a:bodyPr>
          <a:lstStyle/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Muitas vezes, </a:t>
            </a: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as pessoas vêm até a mim e dizem:</a:t>
            </a: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“Louise, as afirmações não funcionam”.</a:t>
            </a: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Na realidade, não tem nada a ver </a:t>
            </a: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as afirmações, mas com o fato </a:t>
            </a: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não acreditarmos que merecemos o bem.</a:t>
            </a:r>
            <a:endParaRPr lang="pt-BR" sz="30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2288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000">
        <p:strips dir="rd"/>
      </p:transition>
    </mc:Choice>
    <mc:Fallback xmlns="">
      <p:transition spd="slow" advTm="1300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0345666-F31B-4120-8592-F764A44406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94738" y="0"/>
            <a:ext cx="5997262" cy="6857999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420E53DA-CF03-452D-B203-DDE2360F8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980" y="621405"/>
            <a:ext cx="6890198" cy="2984680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modo de descobrir 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acredita merecer algo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é fazer uma afirmação 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notar os pensamentos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aparecem ao dizer. </a:t>
            </a:r>
            <a:endParaRPr lang="pt-BR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5409C1C-24B5-4BF5-B7D9-773A08EC376D}"/>
              </a:ext>
            </a:extLst>
          </p:cNvPr>
          <p:cNvSpPr txBox="1"/>
          <p:nvPr/>
        </p:nvSpPr>
        <p:spPr>
          <a:xfrm>
            <a:off x="360607" y="4539544"/>
            <a:ext cx="70833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Em seguida, anote </a:t>
            </a:r>
          </a:p>
          <a:p>
            <a:pPr algn="ctr"/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porquês…quando os vir no papel,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/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ficará muito claro para você. 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103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000">
        <p:strips dir="ru"/>
      </p:transition>
    </mc:Choice>
    <mc:Fallback>
      <p:transition spd="slow" advTm="15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A2E6FAC-3F47-4591-8E96-88850611EB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1" t="939" r="18336"/>
          <a:stretch/>
        </p:blipFill>
        <p:spPr>
          <a:xfrm>
            <a:off x="0" y="0"/>
            <a:ext cx="6349285" cy="688054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420E53DA-CF03-452D-B203-DDE2360F8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86400" y="2125012"/>
            <a:ext cx="6705600" cy="2498503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o que o impede 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merecer e se amar é a crença 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opinião de outra pessoa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você aceitou como verdade.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9179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strips dir="ru"/>
      </p:transition>
    </mc:Choice>
    <mc:Fallback xmlns="">
      <p:transition spd="slow" advTm="11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09F7463-DFF2-4DC9-B596-21FA07D060C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90"/>
          <a:stretch/>
        </p:blipFill>
        <p:spPr>
          <a:xfrm rot="16200000">
            <a:off x="5706683" y="372681"/>
            <a:ext cx="6858000" cy="6112635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420E53DA-CF03-452D-B203-DDE2360F8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266163" y="540911"/>
            <a:ext cx="9144000" cy="2128234"/>
          </a:xfrm>
        </p:spPr>
        <p:txBody>
          <a:bodyPr/>
          <a:lstStyle/>
          <a:p>
            <a:r>
              <a:rPr lang="pt-BR" b="1" dirty="0"/>
              <a:t> </a:t>
            </a:r>
            <a:endParaRPr lang="pt-BR" dirty="0"/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Quando não acreditamos merecer o bem, 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derrubamos aquilo que nos sustenta, 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podemos fazer de inúmeras formas. 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6326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:strips dir="ld"/>
      </p:transition>
    </mc:Choice>
    <mc:Fallback xmlns="">
      <p:transition spd="slow" advTm="9000">
        <p:strips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EDE1BC94-3B99-4D21-93DB-8051E05F6C2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1"/>
          <a:stretch/>
        </p:blipFill>
        <p:spPr>
          <a:xfrm>
            <a:off x="0" y="1584100"/>
            <a:ext cx="5666704" cy="5273899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420E53DA-CF03-452D-B203-DDE2360F8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81341" y="1043188"/>
            <a:ext cx="8010659" cy="1803043"/>
          </a:xfrm>
        </p:spPr>
        <p:txBody>
          <a:bodyPr>
            <a:normAutofit fontScale="92500"/>
          </a:bodyPr>
          <a:lstStyle/>
          <a:p>
            <a:r>
              <a:rPr lang="pt-BR" sz="3000" b="1" dirty="0">
                <a:ln w="1905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Podemos criar o caos, perder coisas, </a:t>
            </a:r>
            <a:endParaRPr lang="pt-BR" sz="3000" dirty="0">
              <a:ln w="1905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r>
              <a:rPr lang="pt-BR" sz="3000" b="1" dirty="0">
                <a:ln w="1905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nos magoar ou sofrer problemas físicos, </a:t>
            </a:r>
          </a:p>
          <a:p>
            <a:r>
              <a:rPr lang="pt-BR" sz="3000" b="1" dirty="0">
                <a:ln w="1905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como quedas e acidentes. </a:t>
            </a:r>
            <a:endParaRPr lang="pt-BR" dirty="0">
              <a:ln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42083D58-A1E1-439F-B89D-E08F40F60059}"/>
              </a:ext>
            </a:extLst>
          </p:cNvPr>
          <p:cNvSpPr txBox="1"/>
          <p:nvPr/>
        </p:nvSpPr>
        <p:spPr>
          <a:xfrm>
            <a:off x="4739425" y="3606105"/>
            <a:ext cx="734095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/>
            <a:r>
              <a:rPr lang="pt-BR" sz="2800" b="1" dirty="0">
                <a:ln w="1905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Precisamos começar a crer </a:t>
            </a:r>
          </a:p>
          <a:p>
            <a:pPr lvl="1" algn="ctr"/>
            <a:r>
              <a:rPr lang="pt-BR" sz="2800" b="1" dirty="0">
                <a:ln w="1905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merecemos todo o bem</a:t>
            </a:r>
          </a:p>
          <a:p>
            <a:pPr lvl="1" algn="ctr"/>
            <a:r>
              <a:rPr lang="pt-BR" sz="2800" b="1" dirty="0">
                <a:ln w="1905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que a vida nos oferece.</a:t>
            </a:r>
            <a:endParaRPr lang="pt-BR" sz="2800" dirty="0">
              <a:ln w="1905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pPr lvl="1" algn="ctr"/>
            <a:r>
              <a:rPr lang="pt-BR" sz="2800" b="1" dirty="0">
                <a:ln w="1905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905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161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:strips dir="ru"/>
      </p:transition>
    </mc:Choice>
    <mc:Fallback xmlns="">
      <p:transition spd="slow" advTm="14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1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1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78FD5D25-F62C-45AB-BE07-3DBC8C3646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12" r="9074"/>
          <a:stretch/>
        </p:blipFill>
        <p:spPr>
          <a:xfrm>
            <a:off x="6257270" y="-22538"/>
            <a:ext cx="593473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420E53DA-CF03-452D-B203-DDE2360F8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50254" y="901520"/>
            <a:ext cx="7980609" cy="2717444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reprogramar </a:t>
            </a: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crença falsa ou negativa, </a:t>
            </a: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qual seria o primeiro pensamento </a:t>
            </a: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necessário para dar início à criação </a:t>
            </a: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desse novo resultado na vida? </a:t>
            </a:r>
            <a:endParaRPr lang="pt-BR" sz="30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1802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strips dir="rd"/>
      </p:transition>
    </mc:Choice>
    <mc:Fallback xmlns="">
      <p:transition spd="slow" advTm="10000">
        <p:strips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8D12066-E80C-4EB1-A74B-390EC6A8D5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53" r="18075" b="4226"/>
          <a:stretch/>
        </p:blipFill>
        <p:spPr>
          <a:xfrm>
            <a:off x="0" y="0"/>
            <a:ext cx="6800046" cy="6857999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420E53DA-CF03-452D-B203-DDE2360F8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15944" y="953035"/>
            <a:ext cx="6658377" cy="2949264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Qual seria o alicerce 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a fundação necessária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para ficar em pé? 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é preciso para conhecer?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Acreditar? Aceitar?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6842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strips dir="ld"/>
      </p:transition>
    </mc:Choice>
    <mc:Fallback xmlns="">
      <p:transition spd="slow" advTm="10000">
        <p:strips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B83FC29-4D06-4509-8F3E-92B27EAD68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1621" y="-188560"/>
            <a:ext cx="6470379" cy="723512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420E53DA-CF03-452D-B203-DDE2360F8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87190" y="1133339"/>
            <a:ext cx="9144000" cy="2807596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Alguns bons pensamentos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para começar são: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Eu valho muito...Eu mereço...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Eu me amo...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Eu me permito ser pleno...</a:t>
            </a:r>
            <a:endParaRPr lang="pt-BR" sz="28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6159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strips/>
      </p:transition>
    </mc:Choice>
    <mc:Fallback xmlns="">
      <p:transition spd="slow" advTm="10000"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m 18">
            <a:extLst>
              <a:ext uri="{FF2B5EF4-FFF2-40B4-BE49-F238E27FC236}">
                <a16:creationId xmlns:a16="http://schemas.microsoft.com/office/drawing/2014/main" id="{70116FAF-0F67-4B48-B923-D97BD076F4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521"/>
          <a:stretch/>
        </p:blipFill>
        <p:spPr>
          <a:xfrm>
            <a:off x="-1" y="1"/>
            <a:ext cx="7907629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420E53DA-CF03-452D-B203-DDE2360F8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49961" y="763072"/>
            <a:ext cx="9144000" cy="2369714"/>
          </a:xfrm>
        </p:spPr>
        <p:txBody>
          <a:bodyPr>
            <a:normAutofit fontScale="92500" lnSpcReduction="10000"/>
          </a:bodyPr>
          <a:lstStyle/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Esses conceitos formam a base das crenças</a:t>
            </a:r>
            <a:endParaRPr lang="pt-BR" sz="30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sobre as quais se pode construir.</a:t>
            </a:r>
            <a:endParaRPr lang="pt-BR" sz="30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Faça suas afirmações sobre esses alicerces</a:t>
            </a:r>
            <a:endParaRPr lang="pt-BR" sz="30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para criar aquilo que quer.</a:t>
            </a:r>
            <a:endParaRPr lang="pt-BR" sz="3000" dirty="0">
              <a:ln w="12700"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>
                <a:solidFill>
                  <a:srgbClr val="25480B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0764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:strips dir="ru"/>
      </p:transition>
    </mc:Choice>
    <mc:Fallback xmlns="">
      <p:transition spd="slow" advTm="11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0C8B1A8F-AE76-4CD9-9E94-57B132797C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7529982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420E53DA-CF03-452D-B203-DDE2360F83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57982" y="3000777"/>
            <a:ext cx="9144000" cy="2846232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Texto/Autora: Louise L. Hay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Chris Spheeris</a:t>
            </a:r>
          </a:p>
          <a:p>
            <a:r>
              <a:rPr lang="pt-BR" sz="2800" b="1" dirty="0">
                <a:ln w="12700">
                  <a:solidFill>
                    <a:srgbClr val="25480B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sz="28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A220B17-6A45-4167-ACB4-4A124FC666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8389" y="1010990"/>
            <a:ext cx="2056929" cy="978795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7615B7D2-39F2-4C46-9C8F-1B16EF4C35FF}"/>
              </a:ext>
            </a:extLst>
          </p:cNvPr>
          <p:cNvSpPr txBox="1"/>
          <p:nvPr/>
        </p:nvSpPr>
        <p:spPr>
          <a:xfrm>
            <a:off x="8713712" y="1066455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205777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000">
        <p:strips dir="ld"/>
      </p:transition>
    </mc:Choice>
    <mc:Fallback>
      <p:transition spd="slow" advTm="18000">
        <p:strips dir="l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178</TotalTime>
  <Words>379</Words>
  <Application>Microsoft Office PowerPoint</Application>
  <PresentationFormat>Widescreen</PresentationFormat>
  <Paragraphs>80</Paragraphs>
  <Slides>15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3" baseType="lpstr">
      <vt:lpstr>Algerian</vt:lpstr>
      <vt:lpstr>Andalus</vt:lpstr>
      <vt:lpstr>Arial</vt:lpstr>
      <vt:lpstr>Calibri</vt:lpstr>
      <vt:lpstr>Calibri Light</vt:lpstr>
      <vt:lpstr>Georgia</vt:lpstr>
      <vt:lpstr>Mangal</vt:lpstr>
      <vt:lpstr>Office Theme</vt:lpstr>
      <vt:lpstr>O que você realmente  quer agora?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que você realmente  quer agora?</dc:title>
  <dc:creator>Cliente</dc:creator>
  <cp:keywords>Biajova Slides: 18/11/2018</cp:keywords>
  <cp:lastModifiedBy>Cliente</cp:lastModifiedBy>
  <cp:revision>144</cp:revision>
  <dcterms:created xsi:type="dcterms:W3CDTF">2018-11-18T01:03:50Z</dcterms:created>
  <dcterms:modified xsi:type="dcterms:W3CDTF">2018-11-19T15:08:21Z</dcterms:modified>
</cp:coreProperties>
</file>