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B39VMuUsO3AFNAki0mWA==" hashData="yE7wQh74Buyjty0ZS+BlKtKKBrWcYEj+knwxkJn7Ef9GNCMO62pYoQ4Ys2AMARaZDaxlFiB75c2BJgkW5TSq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5C00"/>
    <a:srgbClr val="344F0C"/>
    <a:srgbClr val="203903"/>
    <a:srgbClr val="9DAA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533" autoAdjust="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67CEB8-7E44-4D6B-9EC9-E76EDB762E58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78C5E-3948-45A5-B3E6-B4AEE1385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039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478C5E-3948-45A5-B3E6-B4AEE1385E4B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489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4845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854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6161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941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815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0678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09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137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7299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262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4593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20000"/>
                <a:lumOff val="80000"/>
              </a:schemeClr>
            </a:gs>
            <a:gs pos="57000">
              <a:schemeClr val="accent2">
                <a:lumMod val="60000"/>
                <a:lumOff val="40000"/>
              </a:schemeClr>
            </a:gs>
            <a:gs pos="3000">
              <a:srgbClr val="344F0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05290-EEE9-4AD0-B197-12BC94CAC670}" type="datetimeFigureOut">
              <a:rPr lang="pt-BR" smtClean="0"/>
              <a:t>24/03/2019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3008B-C307-44CE-9576-DE6A2059CF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461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pageCurlDouble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mailto:bvbiavasconcellos@gmail.comwww.sergrasan.com/biajovaslides" TargetMode="External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052154" y="3206663"/>
            <a:ext cx="5139846" cy="1089765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i="1" dirty="0">
                <a:ln w="12700">
                  <a:solidFill>
                    <a:srgbClr val="355C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Imaginar</a:t>
            </a:r>
            <a:r>
              <a:rPr lang="pt-BR" b="1" i="1" dirty="0" smtClean="0">
                <a:ln w="12700">
                  <a:solidFill>
                    <a:srgbClr val="355C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endParaRPr lang="pt-BR" i="1" dirty="0">
              <a:ln w="12700">
                <a:solidFill>
                  <a:srgbClr val="355C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37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1">
        <p14:window dir="vert"/>
        <p:sndAc>
          <p:stSnd loop="1">
            <p:snd r:embed="rId2" name="Golden Piano Melodies (14).wav"/>
          </p:stSnd>
        </p:sndAc>
      </p:transition>
    </mc:Choice>
    <mc:Fallback xmlns="">
      <p:transition spd="slow" advTm="8001">
        <p:fade/>
        <p:sndAc>
          <p:stSnd loop="1">
            <p:snd r:embed="rId5" name="Golden Piano Melodies (14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6555" y="1932139"/>
            <a:ext cx="7753613" cy="2993721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Este é o segredo </a:t>
            </a:r>
            <a:endParaRPr lang="pt-BR" sz="28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seus projetos se realizem...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não colocar sua mente </a:t>
            </a:r>
            <a:endParaRPr lang="pt-BR" sz="28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trabalhar a seu favor...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coisas começarão a declinar.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24586" y="890588"/>
            <a:ext cx="6858002" cy="50768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553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83" y="1123054"/>
            <a:ext cx="6037545" cy="540185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903304" y="786578"/>
            <a:ext cx="7288695" cy="2054269"/>
          </a:xfrm>
        </p:spPr>
        <p:txBody>
          <a:bodyPr>
            <a:normAutofit/>
          </a:bodyPr>
          <a:lstStyle/>
          <a:p>
            <a:r>
              <a:rPr lang="pt-BR" sz="2800" b="1" i="1" dirty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manter o </a:t>
            </a:r>
            <a:r>
              <a:rPr lang="pt-BR" sz="2800" b="1" i="1" dirty="0" smtClean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foco, </a:t>
            </a:r>
          </a:p>
          <a:p>
            <a:r>
              <a:rPr lang="pt-BR" sz="2800" b="1" i="1" dirty="0" smtClean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imaginação é o </a:t>
            </a:r>
            <a:r>
              <a:rPr lang="pt-BR" sz="2800" b="1" i="1" dirty="0" smtClean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combustível</a:t>
            </a:r>
          </a:p>
          <a:p>
            <a:r>
              <a:rPr lang="pt-BR" sz="2800" b="1" i="1" dirty="0" smtClean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necessário</a:t>
            </a:r>
            <a:r>
              <a:rPr lang="pt-BR" sz="2800" i="1" dirty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i="1" dirty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comece </a:t>
            </a:r>
            <a:endParaRPr lang="pt-BR" sz="2800" b="1" i="1" dirty="0" smtClean="0">
              <a:ln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materializar </a:t>
            </a:r>
            <a:r>
              <a:rPr lang="pt-BR" sz="2800" b="1" i="1" dirty="0">
                <a:ln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seus desejos...</a:t>
            </a:r>
            <a:endParaRPr lang="pt-BR" sz="2800" i="1" dirty="0">
              <a:ln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862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6">
        <p15:prstTrans prst="pageCurlDouble" invX="1"/>
      </p:transition>
    </mc:Choice>
    <mc:Fallback xmlns="">
      <p:transition spd="slow" advTm="120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612" y="2799113"/>
            <a:ext cx="7194388" cy="417743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5300" y="1033260"/>
            <a:ext cx="9444624" cy="2793304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Imaginar é viver mentalmente o que você deseja, 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lógico que você não vai viver </a:t>
            </a:r>
            <a:endParaRPr lang="pt-BR" sz="28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 todo imaginando</a:t>
            </a:r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</a:t>
            </a: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grandes projetos </a:t>
            </a: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iniciaram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imaginação...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62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19181" y="-26051"/>
            <a:ext cx="4692627" cy="6884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5530" y="1881536"/>
            <a:ext cx="7474227" cy="3068876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onde veio o celular? </a:t>
            </a:r>
            <a:endParaRPr lang="pt-BR" sz="30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imaginação. 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que o homem criou </a:t>
            </a:r>
            <a:endParaRPr lang="pt-BR" sz="30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veio </a:t>
            </a:r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sua imaginação.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Muitos de nossos anseios </a:t>
            </a:r>
            <a:endParaRPr lang="pt-BR" sz="30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caem </a:t>
            </a:r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terra  </a:t>
            </a:r>
            <a:r>
              <a:rPr lang="pt-BR" sz="30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deixamos</a:t>
            </a:r>
          </a:p>
          <a:p>
            <a:r>
              <a:rPr lang="pt-BR" sz="30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sonhar e imaginar...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6000">
        <p15:prstTrans prst="pageCurlDouble" invX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01633" cy="6945683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26872" y="2363607"/>
            <a:ext cx="7766136" cy="2880985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Evite dar ouvidos </a:t>
            </a:r>
            <a:endParaRPr lang="pt-BR" sz="30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aos </a:t>
            </a:r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pessimistas de plantão,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mas sempre ouça as críticas 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passe pelo crivo da Razão, 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afinal é você quem está imaginando.</a:t>
            </a:r>
            <a:endParaRPr lang="pt-BR" sz="30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904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pageCurlDouble" invX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841" y="251790"/>
            <a:ext cx="5290159" cy="660620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7203" y="1807410"/>
            <a:ext cx="7841293" cy="2906038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deixe que os outros </a:t>
            </a:r>
            <a:endParaRPr lang="pt-BR" sz="28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acabem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seus sonhos, </a:t>
            </a:r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melhor, </a:t>
            </a:r>
            <a:endParaRPr lang="pt-BR" sz="28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divida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seus planos, 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 converse com quem é </a:t>
            </a:r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necessário</a:t>
            </a: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a execução.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53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5699342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92749" y="2251054"/>
            <a:ext cx="7279981" cy="3018772"/>
          </a:xfrm>
        </p:spPr>
        <p:txBody>
          <a:bodyPr>
            <a:normAutofit fontScale="77500" lnSpcReduction="20000"/>
          </a:bodyPr>
          <a:lstStyle/>
          <a:p>
            <a:endParaRPr lang="pt-BR" sz="30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Às </a:t>
            </a:r>
            <a:r>
              <a:rPr lang="pt-BR" sz="36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vezes, tudo parece ir contra</a:t>
            </a:r>
            <a:endParaRPr lang="pt-BR" sz="36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é nesse momento que você </a:t>
            </a:r>
            <a:endParaRPr lang="pt-BR" sz="36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demonstra o seu poder...Continue...</a:t>
            </a:r>
            <a:endParaRPr lang="pt-BR" sz="36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tiver vento...Reme</a:t>
            </a:r>
            <a:r>
              <a:rPr lang="pt-BR" sz="36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36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36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sonho é seu...</a:t>
            </a:r>
            <a:endParaRPr lang="pt-BR" sz="36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6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 w="12700">
                <a:solidFill>
                  <a:schemeClr val="tx1"/>
                </a:solidFill>
              </a:ln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56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5000">
        <p15:prstTrans prst="pageCurlDouble" invX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368" y="0"/>
            <a:ext cx="5277632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8539" y="1927222"/>
            <a:ext cx="7189940" cy="2565265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Otimista </a:t>
            </a:r>
            <a:r>
              <a:rPr lang="pt-BR" sz="2800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dê força </a:t>
            </a:r>
            <a:endParaRPr lang="pt-BR" sz="2800" b="1" i="1" dirty="0" smtClean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Aos comentários </a:t>
            </a:r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negativos.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Lembre-se, o sonho É TEU.</a:t>
            </a:r>
            <a:endParaRPr lang="pt-BR" sz="28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</a:t>
            </a:r>
            <a:r>
              <a:rPr lang="pt-BR" sz="3200" b="1" i="1" dirty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 Imagine! Realize!</a:t>
            </a:r>
            <a:endParaRPr lang="pt-BR" sz="3200" i="1" dirty="0">
              <a:ln w="12700">
                <a:solidFill>
                  <a:srgbClr val="355C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333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6004" y="720337"/>
            <a:ext cx="9261091" cy="3344450"/>
          </a:xfrm>
        </p:spPr>
        <p:txBody>
          <a:bodyPr>
            <a:normAutofit/>
          </a:bodyPr>
          <a:lstStyle/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Sérgio Lopes</a:t>
            </a: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Instrumental- Golden Piano</a:t>
            </a:r>
          </a:p>
          <a:p>
            <a:r>
              <a:rPr lang="pt-BR" sz="2800" b="1" i="1" dirty="0" smtClean="0">
                <a:ln w="12700">
                  <a:solidFill>
                    <a:srgbClr val="355C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3988" y="1219200"/>
            <a:ext cx="2276475" cy="9409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705537" y="1348928"/>
            <a:ext cx="160492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 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904" y="3270181"/>
            <a:ext cx="7262191" cy="342879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t="5298" r="5999" b="54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80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33000">
        <p15:prstTrans prst="pageCurlDouble" invX="1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252</Words>
  <Application>Microsoft Office PowerPoint</Application>
  <PresentationFormat>Widescreen</PresentationFormat>
  <Paragraphs>56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Algerian</vt:lpstr>
      <vt:lpstr>Arial</vt:lpstr>
      <vt:lpstr>Calibri</vt:lpstr>
      <vt:lpstr>Calibri Light</vt:lpstr>
      <vt:lpstr>Georgia</vt:lpstr>
      <vt:lpstr>Office Theme</vt:lpstr>
      <vt:lpstr>Imaginar...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Imaginar...</dc:title>
  <dc:creator>Cliente</dc:creator>
  <cp:keywords>BIAJOVA SLIDES: 19/03/2019</cp:keywords>
  <cp:lastModifiedBy>Cliente</cp:lastModifiedBy>
  <cp:revision>164</cp:revision>
  <dcterms:created xsi:type="dcterms:W3CDTF">2019-03-19T23:51:35Z</dcterms:created>
  <dcterms:modified xsi:type="dcterms:W3CDTF">2019-03-25T01:15:39Z</dcterms:modified>
</cp:coreProperties>
</file>