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5dVxnvEdvSBD4qYnGY9dQ==" hashData="RnJOENCw11maGopNCr4m0LqNtOvyzOfg2yr2ViK+1y6IaWndSrVZjWHmVZTsJaG0dFJ4A7T67T/dOsgHbKpjR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0D0C"/>
    <a:srgbClr val="BB4D00"/>
    <a:srgbClr val="CE4102"/>
    <a:srgbClr val="050C14"/>
    <a:srgbClr val="E1EA72"/>
    <a:srgbClr val="764002"/>
    <a:srgbClr val="6A5103"/>
    <a:srgbClr val="4C4C4C"/>
    <a:srgbClr val="565656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06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1887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275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2878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78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253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221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819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165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6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2707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643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510FB3-5946-4499-BD98-D858AE9B4E89}" type="datetimeFigureOut">
              <a:rPr lang="pt-BR" smtClean="0"/>
              <a:t>06/10/2018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E7CDCE-CB52-4CD2-9674-D564A373A6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81282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5000">
        <p14:window dir="vert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7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gif"/><Relationship Id="rId5" Type="http://schemas.openxmlformats.org/officeDocument/2006/relationships/hyperlink" Target="http://www.youtube.com/user/bvbiavasconcellos/v&#237;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7FB7BA4-3CE7-438D-9356-F9F44A1E99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EA81F02-FCA8-47FD-A15A-A0E43A5D74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667" l="143" r="99571">
                        <a14:foregroundMark x1="24571" y1="61111" x2="37286" y2="79333"/>
                        <a14:foregroundMark x1="40714" y1="46000" x2="43571" y2="40667"/>
                        <a14:foregroundMark x1="7143" y1="47111" x2="31857" y2="56444"/>
                        <a14:foregroundMark x1="12000" y1="29333" x2="4857" y2="44222"/>
                        <a14:foregroundMark x1="5429" y1="52667" x2="1857" y2="81778"/>
                        <a14:foregroundMark x1="10143" y1="66000" x2="2286" y2="82667"/>
                        <a14:foregroundMark x1="12286" y1="70889" x2="3143" y2="82444"/>
                        <a14:foregroundMark x1="18000" y1="73556" x2="12429" y2="82222"/>
                        <a14:foregroundMark x1="19714" y1="75556" x2="13143" y2="82889"/>
                        <a14:foregroundMark x1="21286" y1="76667" x2="20429" y2="84222"/>
                        <a14:foregroundMark x1="15286" y1="56444" x2="8714" y2="60667"/>
                        <a14:foregroundMark x1="10429" y1="58444" x2="6714" y2="71333"/>
                        <a14:foregroundMark x1="7429" y1="58000" x2="7714" y2="70667"/>
                        <a14:foregroundMark x1="19857" y1="53111" x2="31857" y2="58000"/>
                        <a14:foregroundMark x1="39000" y1="42667" x2="27714" y2="53111"/>
                        <a14:foregroundMark x1="36571" y1="58889" x2="33000" y2="73333"/>
                        <a14:foregroundMark x1="24286" y1="64889" x2="23000" y2="76000"/>
                        <a14:foregroundMark x1="28571" y1="71111" x2="26143" y2="81111"/>
                        <a14:foregroundMark x1="31143" y1="73111" x2="28714" y2="83556"/>
                        <a14:foregroundMark x1="35000" y1="76222" x2="32286" y2="88000"/>
                        <a14:foregroundMark x1="35857" y1="81556" x2="35000" y2="87111"/>
                        <a14:foregroundMark x1="37857" y1="83111" x2="37857" y2="88889"/>
                        <a14:foregroundMark x1="35857" y1="83333" x2="35000" y2="90444"/>
                        <a14:foregroundMark x1="26571" y1="83111" x2="25000" y2="89111"/>
                        <a14:foregroundMark x1="24143" y1="84222" x2="22714" y2="90667"/>
                        <a14:foregroundMark x1="22571" y1="84667" x2="19286" y2="89333"/>
                        <a14:foregroundMark x1="18857" y1="83778" x2="17000" y2="88000"/>
                        <a14:foregroundMark x1="17429" y1="83333" x2="15143" y2="88889"/>
                        <a14:foregroundMark x1="15714" y1="82667" x2="13857" y2="86889"/>
                        <a14:foregroundMark x1="13571" y1="82444" x2="11143" y2="87333"/>
                        <a14:foregroundMark x1="11286" y1="83111" x2="8571" y2="88667"/>
                        <a14:foregroundMark x1="9714" y1="82000" x2="6429" y2="86667"/>
                        <a14:foregroundMark x1="7857" y1="81111" x2="5571" y2="85111"/>
                        <a14:foregroundMark x1="5286" y1="80667" x2="3714" y2="85556"/>
                        <a14:foregroundMark x1="7000" y1="86222" x2="5714" y2="88889"/>
                        <a14:foregroundMark x1="18000" y1="58444" x2="16571" y2="65111"/>
                        <a14:foregroundMark x1="24857" y1="47556" x2="23714" y2="51111"/>
                        <a14:foregroundMark x1="31429" y1="47556" x2="26286" y2="52000"/>
                        <a14:foregroundMark x1="38143" y1="42222" x2="19857" y2="47111"/>
                        <a14:foregroundMark x1="5286" y1="48889" x2="1714" y2="56000"/>
                        <a14:foregroundMark x1="429" y1="82000" x2="143" y2="87778"/>
                        <a14:foregroundMark x1="39571" y1="87111" x2="45143" y2="89111"/>
                        <a14:foregroundMark x1="48429" y1="86222" x2="51571" y2="87333"/>
                        <a14:foregroundMark x1="52143" y1="81778" x2="54286" y2="85556"/>
                        <a14:foregroundMark x1="54286" y1="81778" x2="59429" y2="84889"/>
                        <a14:foregroundMark x1="58143" y1="82667" x2="66714" y2="86222"/>
                        <a14:foregroundMark x1="65857" y1="85333" x2="71571" y2="89556"/>
                        <a14:foregroundMark x1="71714" y1="87333" x2="74714" y2="88222"/>
                        <a14:foregroundMark x1="75857" y1="88667" x2="79429" y2="87778"/>
                        <a14:foregroundMark x1="82857" y1="82222" x2="84571" y2="88000"/>
                        <a14:foregroundMark x1="86000" y1="82667" x2="86714" y2="89111"/>
                        <a14:foregroundMark x1="88143" y1="76889" x2="88286" y2="85556"/>
                        <a14:foregroundMark x1="88857" y1="62000" x2="89000" y2="72667"/>
                        <a14:foregroundMark x1="86571" y1="49111" x2="86571" y2="62444"/>
                        <a14:foregroundMark x1="83286" y1="20667" x2="57857" y2="38222"/>
                        <a14:foregroundMark x1="83857" y1="26667" x2="59286" y2="40667"/>
                        <a14:foregroundMark x1="82429" y1="34222" x2="61714" y2="42222"/>
                        <a14:foregroundMark x1="84000" y1="22444" x2="75000" y2="31556"/>
                        <a14:foregroundMark x1="85143" y1="20222" x2="79286" y2="40000"/>
                        <a14:foregroundMark x1="86000" y1="21333" x2="79286" y2="47778"/>
                        <a14:foregroundMark x1="87857" y1="22444" x2="83857" y2="43111"/>
                        <a14:foregroundMark x1="87857" y1="22444" x2="84286" y2="48000"/>
                        <a14:foregroundMark x1="89000" y1="23333" x2="87857" y2="41111"/>
                        <a14:foregroundMark x1="89143" y1="27333" x2="87714" y2="52000"/>
                        <a14:foregroundMark x1="89429" y1="29778" x2="89714" y2="54444"/>
                        <a14:foregroundMark x1="65714" y1="29111" x2="30571" y2="35778"/>
                        <a14:foregroundMark x1="60143" y1="37333" x2="20714" y2="41333"/>
                        <a14:foregroundMark x1="26429" y1="30889" x2="38571" y2="28667"/>
                        <a14:foregroundMark x1="26000" y1="30667" x2="40143" y2="31111"/>
                        <a14:foregroundMark x1="25000" y1="29111" x2="45143" y2="30222"/>
                        <a14:foregroundMark x1="45143" y1="30889" x2="56714" y2="27333"/>
                        <a14:foregroundMark x1="45143" y1="30444" x2="54571" y2="26000"/>
                        <a14:foregroundMark x1="65000" y1="28667" x2="76143" y2="26444"/>
                        <a14:foregroundMark x1="86571" y1="20889" x2="88571" y2="18222"/>
                        <a14:foregroundMark x1="89571" y1="22222" x2="89143" y2="19778"/>
                        <a14:foregroundMark x1="85857" y1="19111" x2="86429" y2="17778"/>
                        <a14:backgroundMark x1="4286" y1="47778" x2="429" y2="54444"/>
                        <a14:backgroundMark x1="1429" y1="54889" x2="143" y2="61778"/>
                      </a14:backgroundRemoval>
                    </a14:imgEffect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202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66EEB57-04C8-4BCC-BA76-E8E609223E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937" y="390054"/>
            <a:ext cx="9770772" cy="1687132"/>
          </a:xfrm>
        </p:spPr>
        <p:txBody>
          <a:bodyPr>
            <a:normAutofit/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4800" b="1" dirty="0">
                <a:ln w="12700">
                  <a:solidFill>
                    <a:srgbClr val="FFC000"/>
                  </a:solidFill>
                </a:ln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>Que tal estar de bem com a vida, com o mundo,...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C506E685-D66B-41C4-A78C-B147A24DD341}"/>
              </a:ext>
            </a:extLst>
          </p:cNvPr>
          <p:cNvSpPr txBox="1"/>
          <p:nvPr/>
        </p:nvSpPr>
        <p:spPr>
          <a:xfrm>
            <a:off x="9040970" y="6416899"/>
            <a:ext cx="2343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	</a:t>
            </a:r>
            <a:r>
              <a:rPr lang="pt-BR" b="1" dirty="0">
                <a:ln>
                  <a:solidFill>
                    <a:srgbClr val="050C14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cs typeface="Aharoni" panose="02010803020104030203" pitchFamily="2" charset="-79"/>
              </a:rPr>
              <a:t>Automático</a:t>
            </a:r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F788FDC6-BE6B-4458-ACBE-9783EAABD0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666F937-056C-4AD0-9DFC-FEE291378EE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8F8644C4-DE07-4CB2-A9A7-F6503BA3BE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7645" y="241632"/>
            <a:ext cx="1697419" cy="1627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4203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14:reveal/>
        <p:sndAc>
          <p:stSnd loop="1">
            <p:snd r:embed="rId2" name="Corcioli - Livro das Lembranças.wav"/>
          </p:stSnd>
        </p:sndAc>
      </p:transition>
    </mc:Choice>
    <mc:Fallback xmlns="">
      <p:transition spd="slow" advTm="11000">
        <p:fade/>
        <p:sndAc>
          <p:stSnd loop="1">
            <p:snd r:embed="rId8" name="Corcioli - Livro das Lembranç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1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4396BA8-6EC9-4FC0-851C-718488AA06B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68" r="12637"/>
          <a:stretch/>
        </p:blipFill>
        <p:spPr>
          <a:xfrm>
            <a:off x="4002737" y="-1"/>
            <a:ext cx="8189263" cy="6809705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50B2920F-9196-4673-9EF5-C2A0152E0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995398"/>
            <a:ext cx="7194998" cy="2631338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BB4D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tal estar de bem com a vida, </a:t>
            </a:r>
          </a:p>
          <a:p>
            <a:r>
              <a:rPr lang="pt-BR" sz="3000" b="1" dirty="0">
                <a:ln w="12700">
                  <a:solidFill>
                    <a:srgbClr val="BB4D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o mundo, consigo mesmo, </a:t>
            </a:r>
          </a:p>
          <a:p>
            <a:r>
              <a:rPr lang="pt-BR" sz="3000" b="1" dirty="0">
                <a:ln w="12700">
                  <a:solidFill>
                    <a:srgbClr val="BB4D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as pessoas?</a:t>
            </a:r>
          </a:p>
          <a:p>
            <a:r>
              <a:rPr lang="pt-BR" sz="3000" b="1" dirty="0">
                <a:ln w="12700">
                  <a:solidFill>
                    <a:srgbClr val="BB4D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está sendo a pessoa </a:t>
            </a:r>
          </a:p>
          <a:p>
            <a:r>
              <a:rPr lang="pt-BR" sz="3000" b="1" dirty="0">
                <a:ln w="12700">
                  <a:solidFill>
                    <a:srgbClr val="BB4D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você quer realmente ser? </a:t>
            </a:r>
            <a:b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3000" b="1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EECEDEA-281F-4225-9A56-94E5E30D73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F466A53-8C67-49B1-B698-82EB4A83D8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9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window dir="vert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0D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F588361-71AB-4761-946A-D694586563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65465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2BB757-E3A0-473F-87F2-1992A880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50795" y="3699456"/>
            <a:ext cx="6452315" cy="2392250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si só vale a pena 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tentar responder essa pergunta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porque o estado de reflexão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é intenso e talvez incomode!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tente!</a:t>
            </a:r>
            <a:endParaRPr lang="pt-BR" sz="30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6AA6B47-BBEF-471A-9481-4353D2F819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A5BC763-FD92-45F9-99FC-7BF06AB4D9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183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window dir="vert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B257D37-ED4C-46BD-98CA-FFF00B71EB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69"/>
          <a:stretch/>
        </p:blipFill>
        <p:spPr>
          <a:xfrm>
            <a:off x="4855334" y="0"/>
            <a:ext cx="7336665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2BB757-E3A0-473F-87F2-1992A880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3429000"/>
            <a:ext cx="7147775" cy="2747248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tal ser amoroso, mais alegre, 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simpático, mais compreensível,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mais feliz? </a:t>
            </a:r>
            <a:endParaRPr lang="pt-BR" sz="30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tal estar de bem com a vida, 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o mundo, consigo mesmo, 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as pessoas?</a:t>
            </a:r>
            <a:endParaRPr lang="pt-BR" sz="30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00A2F06-9453-45FA-9D98-30B2AB3E2C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2881172-6743-4C9E-980A-9D0077DAB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55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62CE2D3-A1D2-4C1D-9BF3-49C6A5E059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2BB757-E3A0-473F-87F2-1992A880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24259" y="884595"/>
            <a:ext cx="9556124" cy="3545737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Pois saiba que tudo isso depende </a:t>
            </a:r>
            <a:endParaRPr lang="pt-BR" sz="28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exclusivamente de você! E está a seu alcance. </a:t>
            </a:r>
            <a:endParaRPr lang="pt-BR" sz="28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pode conquistar sim todos esses estados</a:t>
            </a:r>
          </a:p>
          <a:p>
            <a:r>
              <a:rPr lang="pt-BR" sz="28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internos, com uma simples decisão. </a:t>
            </a:r>
            <a:endParaRPr lang="pt-BR" sz="28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Basta cuidar melhor dos seus pensamentos</a:t>
            </a:r>
            <a:endParaRPr lang="pt-BR" sz="28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 de suas atitudes! </a:t>
            </a:r>
            <a:endParaRPr lang="pt-BR" sz="28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9A96747A-90D1-4551-BC39-C61C7A787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1B238E1-2DC2-4998-9592-0977DB5E6D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705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4F9D77F-C989-4FC4-83BB-A01438EA5D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60" t="13848" r="33724" b="19847"/>
          <a:stretch/>
        </p:blipFill>
        <p:spPr>
          <a:xfrm>
            <a:off x="5718220" y="0"/>
            <a:ext cx="647378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2BB757-E3A0-473F-87F2-1992A880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" y="1197735"/>
            <a:ext cx="7469746" cy="3455586"/>
          </a:xfrm>
        </p:spPr>
        <p:txBody>
          <a:bodyPr>
            <a:normAutofit fontScale="85000" lnSpcReduction="20000"/>
          </a:bodyPr>
          <a:lstStyle/>
          <a:p>
            <a:r>
              <a:rPr lang="pt-BR" sz="33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Você pode conquistar </a:t>
            </a:r>
          </a:p>
          <a:p>
            <a:r>
              <a:rPr lang="pt-BR" sz="33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tudo o que sonhar, viu?</a:t>
            </a:r>
            <a:endParaRPr lang="pt-BR" sz="33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Basta acreditar, querer e se esforçar.</a:t>
            </a:r>
            <a:endParaRPr lang="pt-BR" sz="33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Mas primeiro descubra quem você é,</a:t>
            </a:r>
          </a:p>
          <a:p>
            <a:r>
              <a:rPr lang="pt-BR" sz="33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conhecendo-se mais! </a:t>
            </a:r>
            <a:endParaRPr lang="pt-BR" sz="33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depois tente atrair luz para sua vida </a:t>
            </a:r>
          </a:p>
          <a:p>
            <a:r>
              <a:rPr lang="pt-BR" sz="33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com ela ilumine a vida </a:t>
            </a:r>
          </a:p>
          <a:p>
            <a:r>
              <a:rPr lang="pt-BR" sz="33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das pessoas a seu redor! </a:t>
            </a:r>
            <a:endParaRPr lang="pt-BR" sz="33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A5DE71F-060A-476E-856B-7C8E0F87F9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6DE81A5-AA8C-43BA-9148-22E60453EC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215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75763C8-44C3-49D4-BCE2-2926BFDF18E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83"/>
          <a:stretch/>
        </p:blipFill>
        <p:spPr>
          <a:xfrm flipH="1">
            <a:off x="0" y="0"/>
            <a:ext cx="6870879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2BB757-E3A0-473F-87F2-1992A880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40180" y="1258081"/>
            <a:ext cx="7851820" cy="3726043"/>
          </a:xfrm>
        </p:spPr>
        <p:txBody>
          <a:bodyPr>
            <a:normAutofit fontScale="92500" lnSpcReduction="10000"/>
          </a:bodyPr>
          <a:lstStyle/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Admita que são seus pensamentos 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suas atitudes que determinam 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 estado de espírito. </a:t>
            </a:r>
            <a:endParaRPr lang="pt-BR" sz="30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Crie uma atmosfera de alegria, 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felicidade, de verdade, de dignidade 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de amor a seu redor.</a:t>
            </a:r>
            <a:endParaRPr lang="pt-BR" sz="30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Sinta-se totalmente livre para</a:t>
            </a:r>
          </a:p>
          <a:p>
            <a:r>
              <a:rPr lang="pt-BR" sz="30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escolher a viver assim, tá?</a:t>
            </a:r>
            <a:endParaRPr lang="pt-BR" sz="30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CB6FF2B-0752-4A2A-A67F-5DDC3A5A5F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FCA32B2-68FA-4B41-8B34-C576FE36C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604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EB57041-6EA7-4698-B0B2-A12686ED82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22"/>
          <a:stretch/>
        </p:blipFill>
        <p:spPr>
          <a:xfrm>
            <a:off x="4567707" y="0"/>
            <a:ext cx="7624293" cy="6857999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2BB757-E3A0-473F-87F2-1992A880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96215" y="1791359"/>
            <a:ext cx="7482625" cy="185860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Decida hoje dominar seus medos, </a:t>
            </a:r>
          </a:p>
          <a:p>
            <a:r>
              <a:rPr lang="pt-BR" sz="28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suas limitações</a:t>
            </a:r>
            <a:r>
              <a:rPr lang="pt-BR" sz="2800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tudo isso </a:t>
            </a:r>
          </a:p>
          <a:p>
            <a:r>
              <a:rPr lang="pt-BR" sz="2800" b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vai desaparecer! </a:t>
            </a:r>
            <a:endParaRPr lang="pt-BR" sz="2800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EF3096A5-CE10-4423-9CFE-7486797ACA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9F3EAB0-74C7-4F82-8F29-5BD8F3AE28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98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3CE35396-BE06-4504-BAD8-806A03C1FC8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17" r="16476"/>
          <a:stretch/>
        </p:blipFill>
        <p:spPr>
          <a:xfrm>
            <a:off x="0" y="0"/>
            <a:ext cx="7225048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2BB757-E3A0-473F-87F2-1992A880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0783" y="987626"/>
            <a:ext cx="8126569" cy="2579822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 Ame muito! </a:t>
            </a:r>
          </a:p>
          <a:p>
            <a:r>
              <a:rPr lang="pt-BR" sz="30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Ame o máximo que puder: a tudo e a todos!</a:t>
            </a:r>
          </a:p>
          <a:p>
            <a:r>
              <a:rPr lang="pt-BR" sz="30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Ame-se mais! Libere essa tremenda força</a:t>
            </a:r>
          </a:p>
          <a:p>
            <a:r>
              <a:rPr lang="pt-BR" sz="30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amar que você tem travada </a:t>
            </a:r>
          </a:p>
          <a:p>
            <a:r>
              <a:rPr lang="pt-BR" sz="30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seu coração, pô! </a:t>
            </a:r>
            <a:endParaRPr lang="pt-BR" sz="3000" dirty="0">
              <a:ln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Amar sempre vale a pena!</a:t>
            </a:r>
            <a:endParaRPr lang="pt-BR" sz="3000" dirty="0">
              <a:ln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ABA6226D-D49D-44A4-96C8-1B21287736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8EB4380-3C8C-4EFC-A26C-D39CC6B665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54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904A3DC2-6756-4009-9FAC-5031E42250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38123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2BB757-E3A0-473F-87F2-1992A880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2896" y="1142173"/>
            <a:ext cx="7482625" cy="1716938"/>
          </a:xfrm>
        </p:spPr>
        <p:txBody>
          <a:bodyPr>
            <a:noAutofit/>
          </a:bodyPr>
          <a:lstStyle/>
          <a:p>
            <a:r>
              <a:rPr lang="pt-BR" sz="3600" b="1" i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Bom Dia! Bom Divertimento!</a:t>
            </a:r>
            <a:endParaRPr lang="pt-BR" sz="3600" i="1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600" b="1" i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Sucesso! Saúde! e Paz! </a:t>
            </a:r>
          </a:p>
          <a:p>
            <a:r>
              <a:rPr lang="pt-BR" sz="3600" b="1" i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Fique com Deus!</a:t>
            </a:r>
            <a:br>
              <a:rPr lang="pt-BR" sz="3600" b="1" i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br>
              <a:rPr lang="pt-BR" sz="3600" b="1" i="1" dirty="0">
                <a:ln w="12700"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3600" i="1" dirty="0">
              <a:ln w="12700"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8205875-FDE8-493A-BFB8-3C454BB46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3E941A0-401A-4640-B17D-3C6E344E33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82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58DCA79-D506-4E5D-8D2C-15865864F30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9" r="16398"/>
          <a:stretch/>
        </p:blipFill>
        <p:spPr>
          <a:xfrm>
            <a:off x="2350663" y="1365161"/>
            <a:ext cx="7166825" cy="548248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2BB757-E3A0-473F-87F2-1992A880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9093" y="678533"/>
            <a:ext cx="7482625" cy="2644216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"Descubra que tudo começa pela</a:t>
            </a:r>
          </a:p>
          <a:p>
            <a:r>
              <a:rPr lang="pt-BR" sz="28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intenção</a:t>
            </a:r>
            <a:r>
              <a:rPr lang="pt-BR" sz="2800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 tudo se determina pelo </a:t>
            </a:r>
          </a:p>
          <a:p>
            <a:r>
              <a:rPr lang="pt-BR" sz="28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seu estado de espírito" </a:t>
            </a:r>
            <a:endParaRPr lang="pt-BR" sz="2800" dirty="0">
              <a:ln>
                <a:solidFill>
                  <a:srgbClr val="CE4102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2800" b="1" i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Napoleon Hil</a:t>
            </a:r>
            <a:br>
              <a:rPr lang="pt-BR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5D1F1D2-CA81-4249-8E04-B6B0D48FFF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9CF950CC-CA76-443D-9E74-4DD908FBDED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21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1000">
        <p14:window dir="vert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59DF342-F8ED-4C04-A86F-C06AAF883F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5" r="302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952BB757-E3A0-473F-87F2-1992A880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97488" y="858838"/>
            <a:ext cx="8397024" cy="3094976"/>
          </a:xfrm>
        </p:spPr>
        <p:txBody>
          <a:bodyPr/>
          <a:lstStyle/>
          <a:p>
            <a:r>
              <a:rPr lang="pt-BR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Luís Carlos Mazzini</a:t>
            </a:r>
          </a:p>
          <a:p>
            <a:r>
              <a:rPr lang="pt-BR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Corcioli</a:t>
            </a:r>
          </a:p>
          <a:p>
            <a:r>
              <a:rPr lang="pt-BR" b="1" dirty="0">
                <a:ln>
                  <a:solidFill>
                    <a:srgbClr val="CE4102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www.youtube.com/user/</a:t>
            </a:r>
            <a:r>
              <a:rPr lang="pt-BR" b="1" dirty="0" err="1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bvbiavasconcellos</a:t>
            </a:r>
            <a:r>
              <a:rPr lang="pt-BR" b="1" dirty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/vídeos</a:t>
            </a:r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b="1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9D2A2BF-1F86-498D-AA26-DCD9488A6F6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98" y="858838"/>
            <a:ext cx="2276475" cy="111163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4BF9CE45-40AE-430A-ADB1-1DB4CEBCA0C3}"/>
              </a:ext>
            </a:extLst>
          </p:cNvPr>
          <p:cNvSpPr txBox="1"/>
          <p:nvPr/>
        </p:nvSpPr>
        <p:spPr>
          <a:xfrm>
            <a:off x="1117467" y="1071077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834CADB3-381C-4ED4-B8D0-593AC6E9B1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202"/>
            <a:ext cx="880948" cy="1170533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F7F99206-87FC-4E49-9ADF-86E763AEF5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11274116" y="5639172"/>
            <a:ext cx="880948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600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4000">
        <p14:window dir="vert"/>
      </p:transition>
    </mc:Choice>
    <mc:Fallback>
      <p:transition spd="slow" advTm="3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</TotalTime>
  <Words>382</Words>
  <Application>Microsoft Office PowerPoint</Application>
  <PresentationFormat>Widescreen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20" baseType="lpstr">
      <vt:lpstr>Aharoni</vt:lpstr>
      <vt:lpstr>Algerian</vt:lpstr>
      <vt:lpstr>Arial</vt:lpstr>
      <vt:lpstr>Calibri</vt:lpstr>
      <vt:lpstr>Calibri Light</vt:lpstr>
      <vt:lpstr>Constantia</vt:lpstr>
      <vt:lpstr>Georgia</vt:lpstr>
      <vt:lpstr>Office Theme</vt:lpstr>
      <vt:lpstr>Que tal estar de bem com a vida, com o mundo,...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 tal estar de bem com a vida, com o mundo,... consigo mesmo, com as pessoas?</dc:title>
  <dc:creator>Cliente</dc:creator>
  <cp:keywords>BIAJOVA SLIDES:03/10/2018</cp:keywords>
  <cp:lastModifiedBy>Cliente</cp:lastModifiedBy>
  <cp:revision>182</cp:revision>
  <dcterms:created xsi:type="dcterms:W3CDTF">2018-10-03T22:42:24Z</dcterms:created>
  <dcterms:modified xsi:type="dcterms:W3CDTF">2018-10-07T01:33:30Z</dcterms:modified>
</cp:coreProperties>
</file>