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AbxAQlTukj5FOvHeB+d7A==" hashData="2gyvEy81e5dEdqlS2aC1MQ9NZ+5l3VqFC+ElaOeQkk4ZTyOo2AGAwItdxznEP6tjI1yjKwVUh34b1qKgw3nh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0F01"/>
    <a:srgbClr val="1C4902"/>
    <a:srgbClr val="5F2E0D"/>
    <a:srgbClr val="372B2C"/>
    <a:srgbClr val="FAFBD5"/>
    <a:srgbClr val="A04015"/>
    <a:srgbClr val="1E3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8B7D-DCBA-4D41-A424-635BD90620E9}" type="datetimeFigureOut">
              <a:rPr lang="pt-BR" smtClean="0"/>
              <a:t>12/05/2019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BEF3F-55B6-490E-8127-5A935A7E1C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961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checker/>
      </p:transition>
    </mc:Choice>
    <mc:Fallback xmlns="">
      <p:transition spd="slow" advTm="12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8B7D-DCBA-4D41-A424-635BD90620E9}" type="datetimeFigureOut">
              <a:rPr lang="pt-BR" smtClean="0"/>
              <a:t>12/05/2019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BEF3F-55B6-490E-8127-5A935A7E1C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282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checker/>
      </p:transition>
    </mc:Choice>
    <mc:Fallback xmlns="">
      <p:transition spd="slow" advTm="12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8B7D-DCBA-4D41-A424-635BD90620E9}" type="datetimeFigureOut">
              <a:rPr lang="pt-BR" smtClean="0"/>
              <a:t>12/05/2019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BEF3F-55B6-490E-8127-5A935A7E1C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091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checker/>
      </p:transition>
    </mc:Choice>
    <mc:Fallback xmlns="">
      <p:transition spd="slow" advTm="12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8B7D-DCBA-4D41-A424-635BD90620E9}" type="datetimeFigureOut">
              <a:rPr lang="pt-BR" smtClean="0"/>
              <a:t>12/05/2019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BEF3F-55B6-490E-8127-5A935A7E1C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722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checker/>
      </p:transition>
    </mc:Choice>
    <mc:Fallback xmlns="">
      <p:transition spd="slow" advTm="12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8B7D-DCBA-4D41-A424-635BD90620E9}" type="datetimeFigureOut">
              <a:rPr lang="pt-BR" smtClean="0"/>
              <a:t>12/05/2019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BEF3F-55B6-490E-8127-5A935A7E1C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300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checker/>
      </p:transition>
    </mc:Choice>
    <mc:Fallback xmlns="">
      <p:transition spd="slow" advTm="12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8B7D-DCBA-4D41-A424-635BD90620E9}" type="datetimeFigureOut">
              <a:rPr lang="pt-BR" smtClean="0"/>
              <a:t>12/05/2019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BEF3F-55B6-490E-8127-5A935A7E1C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434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checker/>
      </p:transition>
    </mc:Choice>
    <mc:Fallback xmlns="">
      <p:transition spd="slow" advTm="12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8B7D-DCBA-4D41-A424-635BD90620E9}" type="datetimeFigureOut">
              <a:rPr lang="pt-BR" smtClean="0"/>
              <a:t>12/05/2019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BEF3F-55B6-490E-8127-5A935A7E1C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806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checker/>
      </p:transition>
    </mc:Choice>
    <mc:Fallback xmlns="">
      <p:transition spd="slow" advTm="12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8B7D-DCBA-4D41-A424-635BD90620E9}" type="datetimeFigureOut">
              <a:rPr lang="pt-BR" smtClean="0"/>
              <a:t>12/05/2019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BEF3F-55B6-490E-8127-5A935A7E1C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560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checker/>
      </p:transition>
    </mc:Choice>
    <mc:Fallback xmlns="">
      <p:transition spd="slow" advTm="12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8B7D-DCBA-4D41-A424-635BD90620E9}" type="datetimeFigureOut">
              <a:rPr lang="pt-BR" smtClean="0"/>
              <a:t>12/05/2019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BEF3F-55B6-490E-8127-5A935A7E1C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171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checker/>
      </p:transition>
    </mc:Choice>
    <mc:Fallback xmlns="">
      <p:transition spd="slow" advTm="12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8B7D-DCBA-4D41-A424-635BD90620E9}" type="datetimeFigureOut">
              <a:rPr lang="pt-BR" smtClean="0"/>
              <a:t>12/05/2019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BEF3F-55B6-490E-8127-5A935A7E1C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15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checker/>
      </p:transition>
    </mc:Choice>
    <mc:Fallback xmlns="">
      <p:transition spd="slow" advTm="12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88B7D-DCBA-4D41-A424-635BD90620E9}" type="datetimeFigureOut">
              <a:rPr lang="pt-BR" smtClean="0"/>
              <a:t>12/05/2019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BEF3F-55B6-490E-8127-5A935A7E1C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680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checker/>
      </p:transition>
    </mc:Choice>
    <mc:Fallback xmlns="">
      <p:transition spd="slow" advTm="12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88B7D-DCBA-4D41-A424-635BD90620E9}" type="datetimeFigureOut">
              <a:rPr lang="pt-BR" smtClean="0"/>
              <a:t>12/05/2019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BEF3F-55B6-490E-8127-5A935A7E1C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77047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2000">
        <p:checker/>
      </p:transition>
    </mc:Choice>
    <mc:Fallback xmlns="">
      <p:transition spd="slow" advTm="12000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5237314" cy="6857999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546340" y="2868460"/>
            <a:ext cx="7457162" cy="1706215"/>
          </a:xfrm>
        </p:spPr>
        <p:txBody>
          <a:bodyPr>
            <a:normAutofit fontScale="90000"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i="1" dirty="0">
                <a:ln w="12700">
                  <a:solidFill>
                    <a:srgbClr val="A04015"/>
                  </a:solidFill>
                </a:ln>
                <a:solidFill>
                  <a:srgbClr val="FAFB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dugi" panose="020B0502040204020203" pitchFamily="34" charset="0"/>
              </a:rPr>
              <a:t>Você ganhou a </a:t>
            </a:r>
            <a:r>
              <a:rPr lang="pt-BR" b="1" i="1" dirty="0" smtClean="0">
                <a:ln w="12700">
                  <a:solidFill>
                    <a:srgbClr val="A04015"/>
                  </a:solidFill>
                </a:ln>
                <a:solidFill>
                  <a:srgbClr val="FAFB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dugi" panose="020B0502040204020203" pitchFamily="34" charset="0"/>
              </a:rPr>
              <a:t>vida</a:t>
            </a:r>
            <a:br>
              <a:rPr lang="pt-BR" b="1" i="1" dirty="0" smtClean="0">
                <a:ln w="12700">
                  <a:solidFill>
                    <a:srgbClr val="A04015"/>
                  </a:solidFill>
                </a:ln>
                <a:solidFill>
                  <a:srgbClr val="FAFB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dugi" panose="020B0502040204020203" pitchFamily="34" charset="0"/>
              </a:rPr>
            </a:br>
            <a:r>
              <a:rPr lang="pt-BR" b="1" i="1" dirty="0" smtClean="0">
                <a:ln w="12700">
                  <a:solidFill>
                    <a:srgbClr val="A04015"/>
                  </a:solidFill>
                </a:ln>
                <a:solidFill>
                  <a:srgbClr val="FAFB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dugi" panose="020B0502040204020203" pitchFamily="34" charset="0"/>
              </a:rPr>
              <a:t> </a:t>
            </a:r>
            <a:r>
              <a:rPr lang="pt-BR" b="1" i="1" dirty="0">
                <a:ln w="12700">
                  <a:solidFill>
                    <a:srgbClr val="A04015"/>
                  </a:solidFill>
                </a:ln>
                <a:solidFill>
                  <a:srgbClr val="FAFB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dugi" panose="020B0502040204020203" pitchFamily="34" charset="0"/>
              </a:rPr>
              <a:t>de presente!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0246290" y="6408450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88515" y="6385836"/>
            <a:ext cx="30059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Autor: Luís Carlos Mazzini</a:t>
            </a:r>
            <a:endParaRPr lang="pt-BR" sz="1600" b="1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56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randomBar/>
        <p:sndAc>
          <p:stSnd loop="1">
            <p:snd r:embed="rId2" name="Montserrat  Caballe - Pour Pourri (5).wav"/>
          </p:stSnd>
        </p:sndAc>
      </p:transition>
    </mc:Choice>
    <mc:Fallback xmlns="">
      <p:transition spd="slow" advTm="12000">
        <p:randomBar/>
        <p:sndAc>
          <p:stSnd loop="1">
            <p:snd r:embed="rId5" name="Montserrat  Caballe - Pour Pourri (5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20020" y="1891430"/>
            <a:ext cx="8350685" cy="2793304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mundo pode ser transformado bem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aí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dentro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seu coração! Tudo pode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acontecer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dentro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você! Porque você tem o poder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fazer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sua vida melhor. Você tem o poder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fazer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mundo melhor. </a:t>
            </a:r>
            <a:b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23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checker/>
      </p:transition>
    </mc:Choice>
    <mc:Fallback xmlns="">
      <p:transition spd="slow" advTm="14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6326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45907" y="576197"/>
            <a:ext cx="8146093" cy="1941535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Continue dando a sua parcela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contribuição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silêncio e no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anonimato.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Pela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humanidade! Por você mesmo! </a:t>
            </a:r>
            <a:b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9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492679" y="551145"/>
            <a:ext cx="8350685" cy="1979114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Pare de olhar para o próprio umbigo </a:t>
            </a:r>
            <a:r>
              <a:rPr lang="pt-BR" sz="2800" b="1" dirty="0" smtClean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</a:t>
            </a:r>
          </a:p>
          <a:p>
            <a:r>
              <a:rPr lang="pt-BR" sz="2800" b="1" dirty="0" smtClean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liberte-se </a:t>
            </a:r>
            <a:r>
              <a:rPr lang="pt-BR" sz="2800" b="1" dirty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tudo aquilo que não deixa </a:t>
            </a:r>
            <a:r>
              <a:rPr lang="pt-BR" sz="2800" b="1" dirty="0" smtClean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</a:t>
            </a:r>
          </a:p>
          <a:p>
            <a:r>
              <a:rPr lang="pt-BR" sz="2800" b="1" dirty="0" smtClean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crescer </a:t>
            </a:r>
            <a:r>
              <a:rPr lang="pt-BR" sz="2800" b="1" dirty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caminhar para frente. </a:t>
            </a:r>
            <a:br>
              <a:rPr lang="pt-BR" sz="2800" b="1" dirty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320F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70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:checker dir="vert"/>
      </p:transition>
    </mc:Choice>
    <mc:Fallback xmlns="">
      <p:transition spd="slow" advTm="9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82443" y="551145"/>
            <a:ext cx="7402884" cy="2167003"/>
          </a:xfrm>
        </p:spPr>
        <p:txBody>
          <a:bodyPr>
            <a:noAutofit/>
          </a:bodyPr>
          <a:lstStyle/>
          <a:p>
            <a:r>
              <a:rPr lang="pt-BR" sz="2800" b="1" dirty="0" smtClean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Liberte-se das </a:t>
            </a:r>
            <a:r>
              <a:rPr lang="pt-BR" sz="2800" b="1" dirty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velhas noções </a:t>
            </a:r>
            <a:endParaRPr lang="pt-BR" sz="2800" b="1" dirty="0" smtClean="0">
              <a:ln w="12700">
                <a:solidFill>
                  <a:srgbClr val="320F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dos velhos conceitos </a:t>
            </a:r>
            <a:r>
              <a:rPr lang="pt-BR" sz="2800" b="1" dirty="0" smtClean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medo, </a:t>
            </a:r>
            <a:endParaRPr lang="pt-BR" sz="2800" b="1" dirty="0" smtClean="0">
              <a:ln w="12700">
                <a:solidFill>
                  <a:srgbClr val="320F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escassez.... </a:t>
            </a:r>
            <a:r>
              <a:rPr lang="pt-BR" sz="2800" b="1" dirty="0" smtClean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mundo </a:t>
            </a:r>
            <a:r>
              <a:rPr lang="pt-BR" sz="2800" b="1" dirty="0" smtClean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maravilhoso,</a:t>
            </a:r>
          </a:p>
          <a:p>
            <a:r>
              <a:rPr lang="pt-BR" sz="2800" b="1" dirty="0" smtClean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farto</a:t>
            </a:r>
            <a:r>
              <a:rPr lang="pt-BR" sz="2800" b="1" dirty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 E todo seu! </a:t>
            </a:r>
            <a:br>
              <a:rPr lang="pt-BR" sz="2800" b="1" dirty="0">
                <a:ln w="12700">
                  <a:solidFill>
                    <a:srgbClr val="320F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320F0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86443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checker/>
      </p:transition>
    </mc:Choice>
    <mc:Fallback xmlns=""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53435" y="814192"/>
            <a:ext cx="6538587" cy="228913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ganhou a vida de presente! </a:t>
            </a:r>
            <a:endParaRPr lang="pt-BR" sz="2800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merece ser feliz, viu? </a:t>
            </a:r>
            <a:endParaRPr lang="pt-BR" sz="2800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Cuide-se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bem!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Fique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esperto! </a:t>
            </a:r>
            <a:endParaRPr lang="pt-BR" sz="2800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Deseje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mudanças! </a:t>
            </a:r>
            <a:b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694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:checker dir="vert"/>
      </p:transition>
    </mc:Choice>
    <mc:Fallback xmlns="">
      <p:transition spd="slow" advTm="11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37994" y="400833"/>
            <a:ext cx="8350685" cy="2630466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Fique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atento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 sua maneira de pensar, </a:t>
            </a:r>
            <a:endParaRPr lang="pt-BR" sz="2800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agir e de viver. Mude, viu? </a:t>
            </a:r>
            <a:endParaRPr lang="pt-BR" sz="2800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Mude para  melhor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! E aproveite a jornada! </a:t>
            </a:r>
            <a:endParaRPr lang="pt-BR" sz="2800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 jornada! Aproveite a viagem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!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sua viagem! </a:t>
            </a:r>
            <a:b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5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checker/>
      </p:transition>
    </mc:Choice>
    <mc:Fallback xmlns="">
      <p:transition spd="slow" advTm="13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64274" y="843941"/>
            <a:ext cx="7327726" cy="228913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Sorria mais! Seja mais amigo! </a:t>
            </a:r>
            <a:endParaRPr lang="pt-BR" sz="2800" b="1" dirty="0" smtClean="0">
              <a:ln w="12700">
                <a:solidFill>
                  <a:srgbClr val="5F2E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aproveite as pequenas coisas da vida. </a:t>
            </a:r>
            <a:endParaRPr lang="pt-BR" sz="2800" b="1" dirty="0" smtClean="0">
              <a:ln w="12700">
                <a:solidFill>
                  <a:srgbClr val="5F2E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</a:t>
            </a:r>
            <a:r>
              <a:rPr lang="pt-BR" sz="2800" b="1" dirty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são elas que dão mais valor </a:t>
            </a:r>
            <a:endParaRPr lang="pt-BR" sz="2800" b="1" dirty="0" smtClean="0">
              <a:ln w="12700">
                <a:solidFill>
                  <a:srgbClr val="5F2E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ao </a:t>
            </a:r>
            <a:r>
              <a:rPr lang="pt-BR" sz="2800" b="1" dirty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seu viver? </a:t>
            </a:r>
            <a:br>
              <a:rPr lang="pt-BR" sz="2800" b="1" dirty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b="1" dirty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5F2E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42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checker dir="vert"/>
      </p:transition>
    </mc:Choice>
    <mc:Fallback xmlns="">
      <p:transition spd="slow" advTm="12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603310" y="475989"/>
            <a:ext cx="6588690" cy="228913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1C49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Vamos! Cure-se! </a:t>
            </a:r>
            <a:endParaRPr lang="pt-BR" sz="2800" b="1" dirty="0" smtClean="0">
              <a:ln w="12700">
                <a:solidFill>
                  <a:srgbClr val="1C49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C49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Levante-se</a:t>
            </a:r>
            <a:r>
              <a:rPr lang="pt-BR" sz="2800" b="1" dirty="0">
                <a:ln w="12700">
                  <a:solidFill>
                    <a:srgbClr val="1C49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! Erga-se</a:t>
            </a:r>
            <a:r>
              <a:rPr lang="pt-BR" sz="2800" b="1" dirty="0" smtClean="0">
                <a:ln w="12700">
                  <a:solidFill>
                    <a:srgbClr val="1C49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!</a:t>
            </a:r>
          </a:p>
          <a:p>
            <a:r>
              <a:rPr lang="pt-BR" sz="2800" b="1" dirty="0" smtClean="0">
                <a:ln w="12700">
                  <a:solidFill>
                    <a:srgbClr val="1C49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1C49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Dê a você novas oportunidades</a:t>
            </a:r>
            <a:r>
              <a:rPr lang="pt-BR" sz="2800" b="1" dirty="0" smtClean="0">
                <a:ln w="12700">
                  <a:solidFill>
                    <a:srgbClr val="1C49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rgbClr val="1C49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1C49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novas chances! </a:t>
            </a:r>
            <a:br>
              <a:rPr lang="pt-BR" sz="2800" b="1" dirty="0">
                <a:ln w="12700">
                  <a:solidFill>
                    <a:srgbClr val="1C49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b="1" dirty="0">
                <a:ln w="12700">
                  <a:solidFill>
                    <a:srgbClr val="1C49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 w="12700">
                  <a:solidFill>
                    <a:srgbClr val="1C49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1C49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20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20657" y="845597"/>
            <a:ext cx="8350685" cy="2289132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37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Bom Dia! Bom Divertimento! </a:t>
            </a:r>
            <a:endParaRPr lang="pt-BR" sz="2800" b="1" dirty="0" smtClean="0">
              <a:ln w="12700">
                <a:solidFill>
                  <a:srgbClr val="372B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37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Fique </a:t>
            </a:r>
            <a:r>
              <a:rPr lang="pt-BR" sz="2800" b="1" dirty="0">
                <a:ln w="12700">
                  <a:solidFill>
                    <a:srgbClr val="37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Deus!</a:t>
            </a:r>
            <a:br>
              <a:rPr lang="pt-BR" sz="2800" b="1" dirty="0">
                <a:ln w="12700">
                  <a:solidFill>
                    <a:srgbClr val="37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b="1" dirty="0" smtClean="0">
              <a:ln w="12700">
                <a:solidFill>
                  <a:srgbClr val="372B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i="1" dirty="0">
              <a:ln w="12700">
                <a:solidFill>
                  <a:srgbClr val="372B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i="1" dirty="0" smtClean="0">
                <a:ln w="12700">
                  <a:solidFill>
                    <a:srgbClr val="37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“</a:t>
            </a:r>
            <a:r>
              <a:rPr lang="pt-BR" sz="3600" b="1" i="1" dirty="0">
                <a:ln w="12700">
                  <a:solidFill>
                    <a:srgbClr val="372B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Fale e viva a sua verdade” </a:t>
            </a:r>
            <a:endParaRPr lang="pt-BR" sz="3600" i="1" dirty="0">
              <a:ln w="12700">
                <a:solidFill>
                  <a:srgbClr val="372B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2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checker dir="vert"/>
      </p:transition>
    </mc:Choice>
    <mc:Fallback xmlns="">
      <p:transition spd="slow" advTm="10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27550" y="1002081"/>
            <a:ext cx="8350685" cy="3144033"/>
          </a:xfrm>
        </p:spPr>
        <p:txBody>
          <a:bodyPr/>
          <a:lstStyle/>
          <a:p>
            <a:r>
              <a:rPr lang="pt-BR" b="1" dirty="0" smtClean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Autor Luís </a:t>
            </a:r>
            <a:r>
              <a:rPr lang="pt-BR" b="1" dirty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Carlos </a:t>
            </a:r>
            <a:r>
              <a:rPr lang="pt-BR" b="1" dirty="0" smtClean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Mazzini</a:t>
            </a:r>
          </a:p>
          <a:p>
            <a:r>
              <a:rPr lang="pt-BR" b="1" dirty="0" smtClean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Montserrat Caballe</a:t>
            </a:r>
            <a:endParaRPr lang="pt-BR" b="1" dirty="0" smtClean="0">
              <a:ln w="12700">
                <a:solidFill>
                  <a:srgbClr val="5F2E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 w="12700">
                <a:solidFill>
                  <a:srgbClr val="5F2E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 w="12700">
                <a:solidFill>
                  <a:srgbClr val="5F2E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rgbClr val="5F2E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b="1" dirty="0" smtClean="0">
              <a:ln w="12700">
                <a:solidFill>
                  <a:srgbClr val="5F2E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1996" y="1002080"/>
            <a:ext cx="2004164" cy="97703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619941" y="1121263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5599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8000">
        <p:checker/>
      </p:transition>
    </mc:Choice>
    <mc:Fallback>
      <p:transition spd="slow" advTm="1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254</TotalTime>
  <Words>258</Words>
  <Application>Microsoft Office PowerPoint</Application>
  <PresentationFormat>Widescreen</PresentationFormat>
  <Paragraphs>47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8" baseType="lpstr">
      <vt:lpstr>Algerian</vt:lpstr>
      <vt:lpstr>Arial</vt:lpstr>
      <vt:lpstr>Calibri</vt:lpstr>
      <vt:lpstr>Calibri Light</vt:lpstr>
      <vt:lpstr>Gadugi</vt:lpstr>
      <vt:lpstr>Georgia</vt:lpstr>
      <vt:lpstr>Office Theme</vt:lpstr>
      <vt:lpstr>Você ganhou a vida  de presente!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Você ganhou a vida  de presente!</dc:title>
  <dc:creator>Cliente</dc:creator>
  <cp:keywords>BIAJOVA SLIDES: 08/09/2019</cp:keywords>
  <cp:lastModifiedBy>Cliente</cp:lastModifiedBy>
  <cp:revision>98</cp:revision>
  <dcterms:created xsi:type="dcterms:W3CDTF">2019-05-09T00:32:34Z</dcterms:created>
  <dcterms:modified xsi:type="dcterms:W3CDTF">2019-05-12T15:40:50Z</dcterms:modified>
</cp:coreProperties>
</file>