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hroZu1gZccXGEJAlYzroQ==" hashData="oLdAKh8F3kSRL5PSVv7OCUai46eF64YGT2OSVar/4TXYCAlULXZhJbjny/nNr/dHmQTNeRdMjhwwIxHcRO8O6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612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219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194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494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7969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9521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9362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523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3751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3936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3565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B7DB0-2D29-49E6-82E5-84A24C03E527}" type="datetimeFigureOut">
              <a:rPr lang="pt-BR" smtClean="0"/>
              <a:t>26/07/2019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88CBA-3EEE-4D44-A539-170AF9EF0F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95380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hyperlink" Target="http://www.youtube.com/c/bvbiavasconcellos/v&#237;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031288" y="851770"/>
            <a:ext cx="6404975" cy="1405590"/>
          </a:xfrm>
        </p:spPr>
        <p:txBody>
          <a:bodyPr>
            <a:normAutofit/>
            <a:scene3d>
              <a:camera prst="perspectiveRigh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sz="54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OMatic!" panose="020B0603050302020204" pitchFamily="34" charset="0"/>
              </a:rPr>
              <a:t>Ignorar.</a:t>
            </a:r>
            <a:endParaRPr lang="pt-BR" sz="54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tterOMatic!" panose="020B06030503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0108505" y="648866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chemeClr val="accent2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74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randomBar/>
        <p:sndAc>
          <p:stSnd loop="1">
            <p:snd r:embed="rId2" name="Cortazar - Honey.wav"/>
          </p:stSnd>
        </p:sndAc>
      </p:transition>
    </mc:Choice>
    <mc:Fallback xmlns="">
      <p:transition spd="slow" advTm="11000">
        <p:randomBar/>
        <p:sndAc>
          <p:stSnd loop="1">
            <p:snd r:embed="rId5" name="Cortazar - Hone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9184" y="3429000"/>
            <a:ext cx="5686816" cy="3256767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Ignorar, é uma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atitudes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difíceis e poderosas.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Ignorar é arte.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Ignorar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chave que tranca 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destranca passagens. 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435" y="3531208"/>
            <a:ext cx="2442579" cy="3326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300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841326"/>
            <a:ext cx="8229600" cy="374528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Ninguém consegue ir para a frente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ignorar muita coisa. 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Ninguém consegue ser feliz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ignorar algumas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coisas.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Comece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ignorando pessoas que fazem mal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dores que maltratam,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sentimentos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retardam, passado que massacra. 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903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7878" y="2900310"/>
            <a:ext cx="8125216" cy="3469709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o barulho exterior que te cala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silêncio interior que te sufoca. 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promessas vazias, beijos sem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graça,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vontades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passam, temor de ficar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só.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medos, receios e covardias.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embaraça, o que complica,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não colabora, o que só faz nó.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8358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8000">
        <p15:prstTrans prst="pageCurlDoubl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46948" y="3068877"/>
            <a:ext cx="7645052" cy="3789123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o costume de duvidar que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pode.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preguiça, falta de tempo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lamentos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cansaços.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te coloca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pra baixo.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pensar que não dá conta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que aquilo não é pra você.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8170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3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26301" y="814192"/>
            <a:ext cx="8125216" cy="289351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fofocas e fofoqueiros, discórdias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</a:t>
            </a: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riguentos,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mentiras e mentirosos.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Nunca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fique junto aos de pouca fé,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chorões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pessimistas. Não dê ouvidos demais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aos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falsos. 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274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41118" y="3820438"/>
            <a:ext cx="9244208" cy="2630466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Previna-se daqueles que querem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derrubar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Ignore a inveja, a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ignorância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 estupidez. Ignore os que nunca te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dão vez.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falta de amor, a pouca reciprocidade,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falta de verdade e as amizades desleais.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076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0312" y="1027969"/>
            <a:ext cx="8480121" cy="2401866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a baixa autoestima que te destrói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falta de perdão que te corrói.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padrões, a balança e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cobranças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Aceite somente o que te faz bem.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543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46948" y="3116684"/>
            <a:ext cx="7645052" cy="3006246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tudo o que pesa no coração. </a:t>
            </a:r>
            <a:endParaRPr lang="pt-BR" sz="33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o que te faz ficar sem </a:t>
            </a:r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chão,</a:t>
            </a:r>
          </a:p>
          <a:p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</a:t>
            </a:r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te aperta a alma. </a:t>
            </a:r>
            <a:endParaRPr lang="pt-BR" sz="33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falta de paz,</a:t>
            </a:r>
          </a:p>
          <a:p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falta de paciência, </a:t>
            </a:r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</a:t>
            </a:r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falta de </a:t>
            </a:r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calma. </a:t>
            </a:r>
          </a:p>
          <a:p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</a:t>
            </a:r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fraqueza </a:t>
            </a:r>
            <a:r>
              <a:rPr lang="pt-BR" sz="33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nunca dizer não. </a:t>
            </a:r>
            <a:endParaRPr lang="pt-BR" sz="33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3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315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33392" y="3231715"/>
            <a:ext cx="8125216" cy="2401866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Ignore a timidez, a vergonha e a pouca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voz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ativa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 Ignore a rara atitude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Ignorar faz com que quase tudo mude.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redireciona o pensamento,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sentimento, o olhar. 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152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926903" y="3106454"/>
            <a:ext cx="7265097" cy="3281819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aprende a se valorizar. 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Muitas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vezes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melhor escolha,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simplesmente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é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deixar pra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lá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vai perceber que começa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conquistar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uma vida mais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tranquila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pra viver. 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750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pageCurlDoubl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33392" y="513567"/>
            <a:ext cx="8125216" cy="2401866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o que busca é felicidade, comece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ignorar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não te faz bem, aprenda 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deixar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passar o que é negativo, fique livre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  <a:endParaRPr lang="pt-BR" sz="2800" b="1" dirty="0" smtClean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leve </a:t>
            </a:r>
            <a:r>
              <a:rPr lang="pt-BR" sz="2800" b="1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veja um milagre acontecer.</a:t>
            </a:r>
            <a:endParaRPr lang="pt-BR" sz="2800" dirty="0">
              <a:ln>
                <a:solidFill>
                  <a:schemeClr val="bg1">
                    <a:lumMod val="75000"/>
                    <a:lumOff val="2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r>
              <a:rPr lang="pt-BR" sz="2800" dirty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368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pageCurlDoubl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05830" y="1427967"/>
            <a:ext cx="9106422" cy="3131506"/>
          </a:xfrm>
        </p:spPr>
        <p:txBody>
          <a:bodyPr>
            <a:normAutofit/>
          </a:bodyPr>
          <a:lstStyle/>
          <a:p>
            <a:r>
              <a:rPr lang="pt-BR" dirty="0" smtClean="0"/>
              <a:t>	</a:t>
            </a:r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Autor Clenio Dourado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Ernesto Cortazar</a:t>
            </a:r>
          </a:p>
          <a:p>
            <a:r>
              <a:rPr lang="pt-BR" sz="2800" b="1" dirty="0" smtClean="0">
                <a:ln>
                  <a:solidFill>
                    <a:schemeClr val="bg1">
                      <a:lumMod val="75000"/>
                      <a:lumOff val="2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www.youtube.com/c/bvbiavasconcellos/vídeos</a:t>
            </a:r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57" y="868471"/>
            <a:ext cx="2182073" cy="106053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34773" y="1030729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35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23000">
        <p15:prstTrans prst="pageCurlDouble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</TotalTime>
  <Words>446</Words>
  <Application>Microsoft Office PowerPoint</Application>
  <PresentationFormat>Widescreen</PresentationFormat>
  <Paragraphs>84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Georgia</vt:lpstr>
      <vt:lpstr>LetterOMatic!</vt:lpstr>
      <vt:lpstr>Office Theme</vt:lpstr>
      <vt:lpstr>Ignorar.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Ignorar.</dc:title>
  <dc:creator>Cliente</dc:creator>
  <cp:keywords>BIAJOVA SLIDES: 24/07/2019</cp:keywords>
  <cp:lastModifiedBy>Cliente</cp:lastModifiedBy>
  <cp:revision>90</cp:revision>
  <dcterms:created xsi:type="dcterms:W3CDTF">2019-07-24T13:35:04Z</dcterms:created>
  <dcterms:modified xsi:type="dcterms:W3CDTF">2019-07-26T13:34:34Z</dcterms:modified>
</cp:coreProperties>
</file>