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1" r:id="rId8"/>
    <p:sldId id="262" r:id="rId9"/>
    <p:sldId id="266" r:id="rId10"/>
    <p:sldId id="263" r:id="rId11"/>
    <p:sldId id="269" r:id="rId12"/>
    <p:sldId id="265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t6rj1Kh7/JJvlYZaXVJDg==" hashData="ShoxSQ7/ktSUXyD9uT6E7cIsG3RIEMwiED3mxSbjVYH/bi7/vVs1z8Zf9jgfAvWNNIw03zaMl4744tXrEc3V/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3303"/>
    <a:srgbClr val="9A0200"/>
    <a:srgbClr val="4F003C"/>
    <a:srgbClr val="CE7297"/>
    <a:srgbClr val="850001"/>
    <a:srgbClr val="344F08"/>
    <a:srgbClr val="89304E"/>
    <a:srgbClr val="70323C"/>
    <a:srgbClr val="4F2946"/>
    <a:srgbClr val="211F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815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716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811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926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541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67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480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076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175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005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26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1EED9-C68A-493B-A76E-37BDB06B923D}" type="datetimeFigureOut">
              <a:rPr lang="pt-BR" smtClean="0"/>
              <a:t>27/10/2018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80003-F40B-43E0-AB5C-A32C76BDE7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68306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7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17634B6-F27E-4979-9C01-C53B64CF6F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327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1000EC3-79A3-40B9-BD2C-DBB8C724CB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0037927">
            <a:off x="-263303" y="580423"/>
            <a:ext cx="5881518" cy="1382905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>
                  <a:solidFill>
                    <a:srgbClr val="85000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Georgia" panose="02040502050405020303" pitchFamily="18" charset="0"/>
              </a:rPr>
              <a:t>Expõe-te...</a:t>
            </a:r>
            <a:endParaRPr lang="pt-BR" dirty="0">
              <a:ln>
                <a:solidFill>
                  <a:srgbClr val="85000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Georgia" panose="02040502050405020303" pitchFamily="18" charset="0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5A6B7E81-9DA9-462A-9A27-8BEDAD57727C}"/>
              </a:ext>
            </a:extLst>
          </p:cNvPr>
          <p:cNvSpPr txBox="1"/>
          <p:nvPr/>
        </p:nvSpPr>
        <p:spPr>
          <a:xfrm>
            <a:off x="10620041" y="6488022"/>
            <a:ext cx="12650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ln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Automático</a:t>
            </a:r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C9C6B685-98D2-4F7E-9EA0-338B1345DF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489">
            <a:off x="8867580" y="927278"/>
            <a:ext cx="3017551" cy="2437907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FB8674B3-4582-410E-A54A-C8B8DF2F02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489">
            <a:off x="9111266" y="3579533"/>
            <a:ext cx="3017551" cy="243790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5541FA96-AA89-4A20-9790-FDEFC976A0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59033">
            <a:off x="2165789" y="4097844"/>
            <a:ext cx="3140262" cy="2304490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2D0F0DBF-5738-4F06-AB09-E4198C2914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6356">
            <a:off x="162022" y="2387476"/>
            <a:ext cx="3185065" cy="2573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0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:randomBar dir="vert"/>
        <p:sndAc>
          <p:stSnd loop="1">
            <p:snd r:embed="rId2" name="Cortazar - Around the world.wav"/>
          </p:stSnd>
        </p:sndAc>
      </p:transition>
    </mc:Choice>
    <mc:Fallback xmlns="">
      <p:transition spd="slow" advTm="9000">
        <p:randomBar dir="vert"/>
        <p:sndAc>
          <p:stSnd loop="1">
            <p:snd r:embed="rId6" name="Cortazar - Around the 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1263B-5081-4E14-BA9C-83293B9B6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41CB9D3-E905-439E-AEE2-90AF03AF9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62141" y="592428"/>
            <a:ext cx="9474558" cy="3271235"/>
          </a:xfrm>
        </p:spPr>
        <p:txBody>
          <a:bodyPr>
            <a:normAutofit fontScale="77500" lnSpcReduction="20000"/>
          </a:bodyPr>
          <a:lstStyle/>
          <a:p>
            <a:r>
              <a:rPr lang="pt-BR" sz="3600" b="1" dirty="0">
                <a:ln>
                  <a:solidFill>
                    <a:srgbClr val="4E1986"/>
                  </a:solidFill>
                </a:ln>
              </a:rPr>
              <a:t> </a:t>
            </a:r>
            <a:r>
              <a:rPr lang="pt-BR" sz="3600" b="1" dirty="0">
                <a:ln w="12700">
                  <a:solidFill>
                    <a:srgbClr val="3C33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Expõe-te. Expõe-te. Expõe-te. </a:t>
            </a:r>
          </a:p>
          <a:p>
            <a:r>
              <a:rPr lang="pt-BR" sz="3600" b="1" dirty="0">
                <a:ln w="12700">
                  <a:solidFill>
                    <a:srgbClr val="3C33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só o que te posso dizer. </a:t>
            </a:r>
            <a:endParaRPr lang="pt-BR" sz="3600" dirty="0">
              <a:ln w="12700">
                <a:solidFill>
                  <a:srgbClr val="3C33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dirty="0">
                <a:ln w="12700">
                  <a:solidFill>
                    <a:srgbClr val="3C33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Posso e tenho de te chamar a atenção para que </a:t>
            </a:r>
          </a:p>
          <a:p>
            <a:r>
              <a:rPr lang="pt-BR" sz="3600" b="1" dirty="0">
                <a:ln w="12700">
                  <a:solidFill>
                    <a:srgbClr val="3C33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 exponhas, para que mostres ao que vens, </a:t>
            </a:r>
          </a:p>
          <a:p>
            <a:r>
              <a:rPr lang="pt-BR" sz="3600" b="1" dirty="0">
                <a:ln w="12700">
                  <a:solidFill>
                    <a:srgbClr val="3C33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que ponhas o coração em cima da mesa, </a:t>
            </a:r>
          </a:p>
          <a:p>
            <a:r>
              <a:rPr lang="pt-BR" sz="3600" b="1" dirty="0">
                <a:ln w="12700">
                  <a:solidFill>
                    <a:srgbClr val="3C33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que o faças de alma aberta. </a:t>
            </a:r>
            <a:endParaRPr lang="pt-BR" sz="3600" dirty="0">
              <a:ln w="12700">
                <a:solidFill>
                  <a:srgbClr val="3C33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dirty="0">
                <a:ln w="12700">
                  <a:solidFill>
                    <a:srgbClr val="3C33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600" dirty="0">
              <a:ln w="12700">
                <a:solidFill>
                  <a:srgbClr val="3C33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4714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1344B19-D847-4ADF-9407-D968D8A48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41CB9D3-E905-439E-AEE2-90AF03AF9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721217"/>
            <a:ext cx="9144000" cy="2086378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10B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Quem não entender, não entendeu. </a:t>
            </a:r>
          </a:p>
          <a:p>
            <a:r>
              <a:rPr lang="pt-BR" sz="2800" b="1" dirty="0">
                <a:ln w="12700">
                  <a:solidFill>
                    <a:srgbClr val="310B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não é por isso que vais deixar </a:t>
            </a:r>
          </a:p>
          <a:p>
            <a:r>
              <a:rPr lang="pt-BR" sz="2800" b="1" dirty="0">
                <a:ln w="12700">
                  <a:solidFill>
                    <a:srgbClr val="310B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ser quem és e de mostrar isso ao mundo.</a:t>
            </a:r>
            <a:endParaRPr lang="pt-BR" sz="2800" dirty="0">
              <a:ln w="12700">
                <a:solidFill>
                  <a:srgbClr val="310B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400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FE02DD9-3F37-4E6B-AB65-DC60FF5B9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7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759359A2-3904-4172-9AD6-AD3D12B7C3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25507"/>
            <a:ext cx="9144000" cy="2003493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mundo só existe para que tu te exponhas </a:t>
            </a:r>
          </a:p>
          <a:p>
            <a:r>
              <a:rPr lang="pt-BR" sz="28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teres medo de ser rejeitado. </a:t>
            </a:r>
          </a:p>
          <a:p>
            <a:r>
              <a:rPr lang="pt-BR" sz="28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teres medo de ser ridicularizado. </a:t>
            </a:r>
            <a:endParaRPr lang="pt-BR" sz="2800" dirty="0">
              <a:ln w="12700">
                <a:solidFill>
                  <a:srgbClr val="344F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344F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2447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6408985-0D78-4CB7-A2CE-88B850489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41CB9D3-E905-439E-AEE2-90AF03AF9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597" y="579550"/>
            <a:ext cx="9144000" cy="2128234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Quantas coisas deixas de fazer </a:t>
            </a:r>
          </a:p>
          <a:p>
            <a:r>
              <a:rPr lang="pt-BR" sz="30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medo de te expores? </a:t>
            </a:r>
          </a:p>
          <a:p>
            <a:r>
              <a:rPr lang="pt-BR" sz="30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Quantas experiências não viveste </a:t>
            </a:r>
          </a:p>
          <a:p>
            <a:r>
              <a:rPr lang="pt-BR" sz="30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medo de errar? </a:t>
            </a:r>
            <a:endParaRPr lang="pt-BR" sz="3000" dirty="0">
              <a:ln w="12700">
                <a:solidFill>
                  <a:srgbClr val="344F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344F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949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90622E7-4687-4C55-8C8F-661D94FA3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41CB9D3-E905-439E-AEE2-90AF03AF9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4615" y="3554569"/>
            <a:ext cx="9144000" cy="2128234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4F294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medo de errar faz com que a pessoa </a:t>
            </a:r>
          </a:p>
          <a:p>
            <a:r>
              <a:rPr lang="pt-BR" sz="3000" b="1" dirty="0">
                <a:ln w="12700">
                  <a:solidFill>
                    <a:srgbClr val="4F294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se exponha. E quanto menos ela se expõe,</a:t>
            </a:r>
          </a:p>
          <a:p>
            <a:r>
              <a:rPr lang="pt-BR" sz="3000" b="1" dirty="0">
                <a:ln w="12700">
                  <a:solidFill>
                    <a:srgbClr val="4F294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vai se afundando num poço</a:t>
            </a:r>
          </a:p>
          <a:p>
            <a:r>
              <a:rPr lang="pt-BR" sz="3000" b="1" dirty="0">
                <a:ln w="12700">
                  <a:solidFill>
                    <a:srgbClr val="4F294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de conformismo e mesmice.</a:t>
            </a:r>
            <a:endParaRPr lang="pt-BR" sz="3000" dirty="0">
              <a:ln w="12700">
                <a:solidFill>
                  <a:srgbClr val="4F294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4F294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4F294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5894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89A8C44-D57A-4ED9-BDB1-F0EC3E35B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41CB9D3-E905-439E-AEE2-90AF03AF9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703507"/>
            <a:ext cx="9144000" cy="2128234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Vai chegar um dia em que, de tanto se esconder,</a:t>
            </a:r>
          </a:p>
          <a:p>
            <a:r>
              <a:rPr lang="pt-BR" sz="28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dos outros e de si própria, acorda e já nem sabe </a:t>
            </a:r>
          </a:p>
          <a:p>
            <a:r>
              <a:rPr lang="pt-BR" sz="28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quem é. Não sabe quem foi. E não tem ideia do</a:t>
            </a:r>
          </a:p>
          <a:p>
            <a:r>
              <a:rPr lang="pt-BR" sz="28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virá a ser. A vida é feita de experiências. </a:t>
            </a:r>
            <a:endParaRPr lang="pt-BR" sz="2800" dirty="0">
              <a:ln w="12700">
                <a:solidFill>
                  <a:srgbClr val="344F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9940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9430FBB-8201-4571-9C7E-493AC7DDA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41CB9D3-E905-439E-AEE2-90AF03AF9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27797" y="553791"/>
            <a:ext cx="9144000" cy="212823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4F00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Sempre que rejeitares algo com medo </a:t>
            </a:r>
          </a:p>
          <a:p>
            <a:r>
              <a:rPr lang="pt-BR" sz="2800" b="1" dirty="0">
                <a:ln w="12700">
                  <a:solidFill>
                    <a:srgbClr val="4F00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te expores, com medo de errares e seres</a:t>
            </a:r>
          </a:p>
          <a:p>
            <a:r>
              <a:rPr lang="pt-BR" sz="2800" b="1" dirty="0">
                <a:ln w="12700">
                  <a:solidFill>
                    <a:srgbClr val="4F00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julgado por isso, a cada vez que te demitires </a:t>
            </a:r>
          </a:p>
          <a:p>
            <a:r>
              <a:rPr lang="pt-BR" sz="2800" b="1" dirty="0">
                <a:ln w="12700">
                  <a:solidFill>
                    <a:srgbClr val="4F00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ti próprio em nome da não exposição</a:t>
            </a:r>
            <a:endParaRPr lang="pt-BR" sz="2800" dirty="0">
              <a:ln w="12700">
                <a:solidFill>
                  <a:srgbClr val="4F003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72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19DB95B-3BE9-42E8-B44F-EB3749965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41CB9D3-E905-439E-AEE2-90AF03AF9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8000" y="811368"/>
            <a:ext cx="9144000" cy="2498501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7032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e, consequentemente, da tentativa de não </a:t>
            </a:r>
          </a:p>
          <a:p>
            <a:r>
              <a:rPr lang="pt-BR" sz="2800" b="1" dirty="0">
                <a:ln w="12700">
                  <a:solidFill>
                    <a:srgbClr val="7032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 julgado, estarás a retirar experiências </a:t>
            </a:r>
          </a:p>
          <a:p>
            <a:r>
              <a:rPr lang="pt-BR" sz="2800" b="1" dirty="0">
                <a:ln w="12700">
                  <a:solidFill>
                    <a:srgbClr val="7032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 tua alma, e ao retirares experiências </a:t>
            </a:r>
          </a:p>
          <a:p>
            <a:r>
              <a:rPr lang="pt-BR" sz="2800" b="1" dirty="0">
                <a:ln w="12700">
                  <a:solidFill>
                    <a:srgbClr val="7032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também retiras aprendizado e sabedoria.</a:t>
            </a:r>
            <a:endParaRPr lang="pt-BR" sz="2800" dirty="0">
              <a:ln w="12700">
                <a:solidFill>
                  <a:srgbClr val="70323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70323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70323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914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5E96400-00F5-4B18-86DE-ED6EF4EF5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41CB9D3-E905-439E-AEE2-90AF03AF9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699" y="1378040"/>
            <a:ext cx="7199290" cy="1777284"/>
          </a:xfrm>
        </p:spPr>
        <p:txBody>
          <a:bodyPr>
            <a:normAutofit fontScale="32500" lnSpcReduction="20000"/>
          </a:bodyPr>
          <a:lstStyle/>
          <a:p>
            <a:r>
              <a:rPr lang="pt-BR" sz="86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Lembra-te sempre. </a:t>
            </a:r>
          </a:p>
          <a:p>
            <a:r>
              <a:rPr lang="pt-BR" sz="86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está em causa não é o erro. </a:t>
            </a:r>
          </a:p>
          <a:p>
            <a:r>
              <a:rPr lang="pt-BR" sz="86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questão não é parares de errar. </a:t>
            </a:r>
            <a:endParaRPr lang="pt-BR" sz="8600" dirty="0">
              <a:ln w="12700">
                <a:solidFill>
                  <a:srgbClr val="344F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8600" b="1" dirty="0">
                <a:ln w="12700">
                  <a:solidFill>
                    <a:srgbClr val="344F0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8600" dirty="0">
              <a:ln w="12700">
                <a:solidFill>
                  <a:srgbClr val="344F0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8510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72F64ECC-3793-44F4-BDE2-AF1262877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1DFC017B-D8C4-4BB3-90C0-80E463E0C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545" y="3876541"/>
            <a:ext cx="8276823" cy="2102476"/>
          </a:xfrm>
        </p:spPr>
        <p:txBody>
          <a:bodyPr>
            <a:normAutofit fontScale="25000" lnSpcReduction="20000"/>
          </a:bodyPr>
          <a:lstStyle/>
          <a:p>
            <a:r>
              <a:rPr lang="pt-BR" sz="11200" b="1" dirty="0">
                <a:ln w="12700">
                  <a:solidFill>
                    <a:srgbClr val="9A02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mundo é dual  imperfeito, </a:t>
            </a:r>
          </a:p>
          <a:p>
            <a:r>
              <a:rPr lang="pt-BR" sz="11200" b="1" dirty="0">
                <a:ln w="12700">
                  <a:solidFill>
                    <a:srgbClr val="9A02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 és dual e imperfeito e, por conseguinte, </a:t>
            </a:r>
          </a:p>
          <a:p>
            <a:r>
              <a:rPr lang="pt-BR" sz="11200" b="1" dirty="0">
                <a:ln w="12700">
                  <a:solidFill>
                    <a:srgbClr val="9A02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mais provável é que continues a errar.</a:t>
            </a:r>
          </a:p>
          <a:p>
            <a:r>
              <a:rPr lang="pt-BR" sz="11200" b="1" dirty="0">
                <a:ln w="12700">
                  <a:solidFill>
                    <a:srgbClr val="9A02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Expondo-te ou não. </a:t>
            </a:r>
            <a:endParaRPr lang="pt-BR" sz="11200" dirty="0">
              <a:ln w="12700">
                <a:solidFill>
                  <a:srgbClr val="9A02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11200" b="1" dirty="0">
                <a:ln w="12700">
                  <a:solidFill>
                    <a:srgbClr val="9A02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11200" dirty="0">
              <a:ln w="12700">
                <a:solidFill>
                  <a:srgbClr val="9A02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21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72B0ED-E17C-46A9-ABBF-351A4B3D1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7"/>
            <a:ext cx="12192000" cy="685465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41CB9D3-E905-439E-AEE2-90AF03AF9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698" y="1030310"/>
            <a:ext cx="8834907" cy="212823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89304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está em causa é como reages ao erro, </a:t>
            </a:r>
          </a:p>
          <a:p>
            <a:r>
              <a:rPr lang="pt-BR" sz="2800" b="1" dirty="0">
                <a:ln w="12700">
                  <a:solidFill>
                    <a:srgbClr val="89304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aprendes com ele e o quanto evoluis </a:t>
            </a:r>
          </a:p>
          <a:p>
            <a:r>
              <a:rPr lang="pt-BR" sz="2800" b="1" dirty="0">
                <a:ln w="12700">
                  <a:solidFill>
                    <a:srgbClr val="89304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 conta de o teres cometido. </a:t>
            </a:r>
          </a:p>
          <a:p>
            <a:r>
              <a:rPr lang="pt-BR" sz="2800" b="1" dirty="0">
                <a:ln w="12700">
                  <a:solidFill>
                    <a:srgbClr val="89304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outra lógica, eu sei, mas é assim.</a:t>
            </a:r>
            <a:endParaRPr lang="pt-BR" sz="2800" dirty="0">
              <a:ln w="12700">
                <a:solidFill>
                  <a:srgbClr val="89304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1293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C2C3C1C-D216-46D0-82DC-7E1BDF5BA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662" y="0"/>
            <a:ext cx="5703941" cy="694815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4F92A97-5C78-4D85-8562-64C877FB95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4001" y="0"/>
            <a:ext cx="5825542" cy="6948151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41CB9D3-E905-439E-AEE2-90AF03AF9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5972" y="1030309"/>
            <a:ext cx="9144000" cy="3052293"/>
          </a:xfrm>
        </p:spPr>
        <p:txBody>
          <a:bodyPr>
            <a:normAutofit/>
          </a:bodyPr>
          <a:lstStyle/>
          <a:p>
            <a:r>
              <a:rPr lang="pt-BR" b="1" dirty="0">
                <a:ln>
                  <a:solidFill>
                    <a:srgbClr val="CE729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Texto/Autora: Alexandra Solnado</a:t>
            </a:r>
          </a:p>
          <a:p>
            <a:r>
              <a:rPr lang="pt-BR" b="1" dirty="0">
                <a:ln>
                  <a:solidFill>
                    <a:srgbClr val="CE729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Ernesto Cortazar</a:t>
            </a:r>
          </a:p>
          <a:p>
            <a:r>
              <a:rPr lang="pt-BR" b="1" dirty="0">
                <a:ln>
                  <a:solidFill>
                    <a:srgbClr val="CE729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430409C7-1F46-4DF0-B2B6-1A0B418C75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275" y="3872248"/>
            <a:ext cx="2060621" cy="1038722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0493BDDE-1C73-4D91-B094-DB887341BDD2}"/>
              </a:ext>
            </a:extLst>
          </p:cNvPr>
          <p:cNvSpPr txBox="1"/>
          <p:nvPr/>
        </p:nvSpPr>
        <p:spPr>
          <a:xfrm>
            <a:off x="5315978" y="404597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346132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25000">
        <p:wedge/>
      </p:transition>
    </mc:Choice>
    <mc:Fallback>
      <p:transition spd="slow" advTm="2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348</Words>
  <Application>Microsoft Office PowerPoint</Application>
  <PresentationFormat>Widescreen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Georgia</vt:lpstr>
      <vt:lpstr>Office Theme</vt:lpstr>
      <vt:lpstr>Expõe-te...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Expõe-te...</dc:title>
  <dc:creator>Cliente</dc:creator>
  <cp:keywords>BIAJOVA SLIDES: 26/10/2018</cp:keywords>
  <cp:lastModifiedBy>Cliente</cp:lastModifiedBy>
  <cp:revision>99</cp:revision>
  <dcterms:created xsi:type="dcterms:W3CDTF">2018-10-26T21:11:55Z</dcterms:created>
  <dcterms:modified xsi:type="dcterms:W3CDTF">2018-10-27T22:43:09Z</dcterms:modified>
</cp:coreProperties>
</file>