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TTqoZ6wUNbGxZEBuGm19A==" hashData="eXgEY/X/ZTh+lO6gDg5+KET2zIsZ4oIQR3oiSSSMS83uMJoXjDEdzepwcXHv4vnlGkuTPMLhS3OQ/VHCAyJ4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164D"/>
    <a:srgbClr val="9C86A2"/>
    <a:srgbClr val="6C2115"/>
    <a:srgbClr val="2D4F12"/>
    <a:srgbClr val="C87845"/>
    <a:srgbClr val="AC7600"/>
    <a:srgbClr val="B9432B"/>
    <a:srgbClr val="A90060"/>
    <a:srgbClr val="C1C308"/>
    <a:srgbClr val="711E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769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2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7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776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966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09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45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07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812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542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534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3A581-3AF8-4797-A3CB-B850CAC04194}" type="datetimeFigureOut">
              <a:rPr lang="pt-BR" smtClean="0"/>
              <a:t>05/05/2019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95485-4F6B-4C9C-A035-DA6E78E873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58558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Tm="12000">
        <p14:prism dir="d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2.png"/><Relationship Id="rId7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user/bvbiavasconcellos/videos" TargetMode="External"/><Relationship Id="rId5" Type="http://schemas.openxmlformats.org/officeDocument/2006/relationships/hyperlink" Target="http://www.sergrasan.com/biajovaslides" TargetMode="External"/><Relationship Id="rId4" Type="http://schemas.openxmlformats.org/officeDocument/2006/relationships/hyperlink" Target="mailto:bvbiavasconcello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23" y="470647"/>
            <a:ext cx="10999695" cy="57956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5847" y="2030505"/>
            <a:ext cx="6571129" cy="1277751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 smtClean="0">
                <a:ln w="12700">
                  <a:solidFill>
                    <a:srgbClr val="6114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Amabilidade</a:t>
            </a:r>
            <a:endParaRPr lang="pt-BR" sz="4800" b="1" dirty="0">
              <a:ln w="12700">
                <a:solidFill>
                  <a:srgbClr val="6114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585301" y="5927775"/>
            <a:ext cx="1808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 SLIDES</a:t>
            </a:r>
            <a:endParaRPr lang="pt-BR" sz="1600" b="1" dirty="0">
              <a:ln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6718" y="5924811"/>
            <a:ext cx="1354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ln>
                  <a:solidFill>
                    <a:srgbClr val="41164D"/>
                  </a:solidFill>
                </a:ln>
              </a:rPr>
              <a:t>Texto: OSHO</a:t>
            </a:r>
            <a:endParaRPr lang="pt-BR" dirty="0">
              <a:ln>
                <a:solidFill>
                  <a:srgbClr val="41164D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5204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993">
        <p14:prism dir="d"/>
        <p:sndAc>
          <p:stSnd loop="1">
            <p:snd r:embed="rId2" name="Coen Bais - The Chant.wav"/>
          </p:stSnd>
        </p:sndAc>
      </p:transition>
    </mc:Choice>
    <mc:Fallback xmlns="">
      <p:transition spd="slow" advTm="12993">
        <p:fade/>
        <p:sndAc>
          <p:stSnd loop="1">
            <p:snd r:embed="rId5" name="Coen Bais - The Cha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5" y="564777"/>
            <a:ext cx="10972800" cy="5715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83658" y="724366"/>
            <a:ext cx="7579659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711E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amizade é um relacionamento. </a:t>
            </a:r>
            <a:endParaRPr lang="pt-BR" sz="2800" dirty="0">
              <a:ln w="12700">
                <a:solidFill>
                  <a:srgbClr val="711E2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711E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pode se relacionar </a:t>
            </a:r>
            <a:endParaRPr lang="pt-BR" sz="2800" b="1" dirty="0" smtClean="0">
              <a:ln w="12700">
                <a:solidFill>
                  <a:srgbClr val="711E2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711E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711E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algumas pessoas.</a:t>
            </a:r>
            <a:endParaRPr lang="pt-BR" sz="2800" dirty="0">
              <a:ln w="12700">
                <a:solidFill>
                  <a:srgbClr val="711E2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711E2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3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77">
        <p14:prism dir="d"/>
      </p:transition>
    </mc:Choice>
    <mc:Fallback xmlns="">
      <p:transition spd="slow" advTm="120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3" y="603344"/>
            <a:ext cx="10905563" cy="5622645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14400" y="818497"/>
            <a:ext cx="6279777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C1C3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Amabilidade é uma qualidade, </a:t>
            </a:r>
            <a:endParaRPr lang="pt-BR" sz="2800" b="1" dirty="0" smtClean="0">
              <a:ln w="12700">
                <a:solidFill>
                  <a:srgbClr val="C1C3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C1C3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rgbClr val="C1C3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relacionamento. </a:t>
            </a:r>
            <a:endParaRPr lang="pt-BR" sz="2800" dirty="0">
              <a:ln w="12700">
                <a:solidFill>
                  <a:srgbClr val="C1C3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0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8962">
        <p14:prism dir="d"/>
      </p:transition>
    </mc:Choice>
    <mc:Fallback xmlns="">
      <p:transition spd="slow" advTm="89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2" y="564776"/>
            <a:ext cx="10959353" cy="563431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1" y="993307"/>
            <a:ext cx="6553200" cy="227432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tem nada a ver </a:t>
            </a:r>
            <a:endParaRPr lang="pt-BR" sz="2800" b="1" dirty="0" smtClean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qualquer outra pessoa, </a:t>
            </a:r>
            <a:endParaRPr lang="pt-BR" sz="2800" b="1" dirty="0" smtClean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é, basicamente, </a:t>
            </a:r>
            <a:endParaRPr lang="pt-BR" sz="2800" b="1" dirty="0" smtClean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qualidade </a:t>
            </a:r>
            <a:r>
              <a:rPr lang="pt-BR" sz="2800" b="1" dirty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interior sua.</a:t>
            </a:r>
            <a:endParaRPr lang="pt-BR" sz="2800" dirty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60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992">
        <p14:prism dir="d"/>
      </p:transition>
    </mc:Choice>
    <mc:Fallback xmlns="">
      <p:transition spd="slow" advTm="129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4" y="524436"/>
            <a:ext cx="10945907" cy="568810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87507" y="2043014"/>
            <a:ext cx="6952129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A90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pode ser </a:t>
            </a:r>
            <a:r>
              <a:rPr lang="pt-BR" sz="2800" b="1" dirty="0" smtClean="0">
                <a:ln w="12700">
                  <a:solidFill>
                    <a:srgbClr val="A90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amigável</a:t>
            </a:r>
          </a:p>
          <a:p>
            <a:r>
              <a:rPr lang="pt-BR" sz="2800" b="1" dirty="0" smtClean="0">
                <a:ln w="12700">
                  <a:solidFill>
                    <a:srgbClr val="A90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A90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quando você está sozinho.</a:t>
            </a:r>
            <a:endParaRPr lang="pt-BR" sz="2800" dirty="0">
              <a:ln w="12700">
                <a:solidFill>
                  <a:srgbClr val="A90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09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0024">
        <p14:prism dir="d"/>
      </p:transition>
    </mc:Choice>
    <mc:Fallback xmlns="">
      <p:transition spd="slow" advTm="100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5" y="524435"/>
            <a:ext cx="10972800" cy="57149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55596" y="1127779"/>
            <a:ext cx="7624482" cy="197849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não pode ter um relacionamento </a:t>
            </a:r>
            <a:endParaRPr lang="pt-BR" sz="2800" b="1" dirty="0" smtClean="0">
              <a:ln w="12700">
                <a:solidFill>
                  <a:srgbClr val="B943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</a:t>
            </a:r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está sozinho </a:t>
            </a:r>
            <a:endParaRPr lang="pt-BR" sz="2800" b="1" dirty="0" smtClean="0">
              <a:ln w="12700">
                <a:solidFill>
                  <a:srgbClr val="B943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o </a:t>
            </a:r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 é necessário </a:t>
            </a:r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</a:t>
            </a:r>
          </a:p>
          <a:p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simpatia é um tipo de fragrância.</a:t>
            </a:r>
            <a:endParaRPr lang="pt-BR" sz="2800" dirty="0">
              <a:ln w="12700">
                <a:solidFill>
                  <a:srgbClr val="B943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B943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82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4035">
        <p14:prism dir="d"/>
      </p:transition>
    </mc:Choice>
    <mc:Fallback xmlns="">
      <p:transition spd="slow" advTm="140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07" y="524435"/>
            <a:ext cx="10999388" cy="57149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83306" y="818497"/>
            <a:ext cx="6624918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flor que se abre na selva, </a:t>
            </a:r>
            <a:endParaRPr lang="pt-BR" sz="2800" b="1" dirty="0" smtClean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ninguém </a:t>
            </a:r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passando</a:t>
            </a: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o perfume está lá. </a:t>
            </a:r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65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1063">
        <p14:prism dir="d"/>
      </p:transition>
    </mc:Choice>
    <mc:Fallback xmlns="">
      <p:transition spd="slow" advTm="11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4" y="524436"/>
            <a:ext cx="10968318" cy="574189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30623" y="979861"/>
            <a:ext cx="5952565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importa se alguém </a:t>
            </a:r>
            <a:endParaRPr lang="pt-BR" sz="2800" b="1" dirty="0" smtClean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disso ou não, </a:t>
            </a:r>
            <a:endParaRPr lang="pt-BR" sz="2800" b="1" dirty="0" smtClean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qualidade. </a:t>
            </a:r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7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0085">
        <p14:prism dir="d"/>
      </p:transition>
    </mc:Choice>
    <mc:Fallback xmlns="">
      <p:transition spd="slow" advTm="100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41" y="528040"/>
            <a:ext cx="10941423" cy="571139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5847" y="684026"/>
            <a:ext cx="8426824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Ninguém pode nunca vir a </a:t>
            </a:r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saber</a:t>
            </a: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 o perfume, mas isso não importa.</a:t>
            </a:r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flor é alegria regozijo.</a:t>
            </a:r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2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996">
        <p14:prism dir="d"/>
      </p:transition>
    </mc:Choice>
    <mc:Fallback xmlns="">
      <p:transition spd="slow" advTm="129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71" y="510988"/>
            <a:ext cx="10999694" cy="56881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93694" y="831943"/>
            <a:ext cx="9144000" cy="208606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amizade pode existir apenas </a:t>
            </a:r>
            <a:endParaRPr lang="pt-BR" sz="2800" b="1" dirty="0" smtClean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homem e outro homem ou, </a:t>
            </a:r>
            <a:endParaRPr lang="pt-BR" sz="2800" b="1" dirty="0" smtClean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máximo, entre um homem e um animal </a:t>
            </a:r>
            <a:endParaRPr lang="pt-BR" sz="2800" b="1" dirty="0" smtClean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cavalo, um cão.</a:t>
            </a:r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39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4979">
        <p14:prism dir="d"/>
      </p:transition>
    </mc:Choice>
    <mc:Fallback xmlns="">
      <p:transition spd="slow" advTm="149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1670" y="537882"/>
            <a:ext cx="11066929" cy="570155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55576" y="1020201"/>
            <a:ext cx="8122024" cy="1965045"/>
          </a:xfrm>
        </p:spPr>
        <p:txBody>
          <a:bodyPr>
            <a:normAutofit lnSpcReduction="10000"/>
          </a:bodyPr>
          <a:lstStyle/>
          <a:p>
            <a:r>
              <a:rPr lang="pt-BR" b="1" dirty="0"/>
              <a:t> </a:t>
            </a:r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amabilidade pode existir </a:t>
            </a:r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</a:t>
            </a:r>
          </a:p>
          <a:p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uma rocha, com um rio, </a:t>
            </a:r>
            <a:endParaRPr lang="pt-BR" sz="2800" b="1" dirty="0" smtClean="0">
              <a:ln w="12700">
                <a:solidFill>
                  <a:srgbClr val="B943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montanha, com uma </a:t>
            </a:r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nuvem,</a:t>
            </a:r>
          </a:p>
          <a:p>
            <a:r>
              <a:rPr lang="pt-BR" sz="2800" b="1" dirty="0" smtClean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B943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uma estrela distante.</a:t>
            </a:r>
            <a:endParaRPr lang="pt-BR" sz="2800" dirty="0">
              <a:ln w="12700">
                <a:solidFill>
                  <a:srgbClr val="B943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4103">
        <p14:prism dir="d"/>
      </p:transition>
    </mc:Choice>
    <mc:Fallback xmlns="">
      <p:transition spd="slow" advTm="14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24"/>
          <a:stretch/>
        </p:blipFill>
        <p:spPr>
          <a:xfrm>
            <a:off x="618565" y="482832"/>
            <a:ext cx="10945906" cy="572970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07224" y="764708"/>
            <a:ext cx="7557247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amabilidade é </a:t>
            </a:r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ilimitada</a:t>
            </a: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não é dependente do outro, </a:t>
            </a:r>
            <a:endParaRPr lang="pt-BR" sz="2800" b="1" dirty="0" smtClean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absolutamente sua própria floração.</a:t>
            </a:r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D4F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72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999">
        <p14:prism dir="d"/>
      </p:transition>
    </mc:Choice>
    <mc:Fallback xmlns="">
      <p:transition spd="slow" advTm="129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82"/>
          <a:stretch/>
        </p:blipFill>
        <p:spPr>
          <a:xfrm>
            <a:off x="578224" y="527798"/>
            <a:ext cx="11049000" cy="568474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6188" y="1020202"/>
            <a:ext cx="6167718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Então, seja amigável, </a:t>
            </a:r>
            <a:endParaRPr lang="pt-BR" sz="2800" b="1" dirty="0" smtClean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apenas </a:t>
            </a:r>
            <a:r>
              <a:rPr lang="pt-BR" sz="2800" b="1" dirty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amigável para </a:t>
            </a:r>
            <a:r>
              <a:rPr lang="pt-BR" sz="2800" b="1" dirty="0" smtClean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</a:t>
            </a:r>
          </a:p>
          <a:p>
            <a:r>
              <a:rPr lang="pt-BR" sz="2800" b="1" dirty="0" smtClean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41164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existe.</a:t>
            </a:r>
            <a:endParaRPr lang="pt-BR" sz="2800" dirty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41164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9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1917">
        <p14:prism dir="d"/>
      </p:transition>
    </mc:Choice>
    <mc:Fallback xmlns="">
      <p:transition spd="slow" advTm="11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12"/>
          <a:stretch/>
        </p:blipFill>
        <p:spPr>
          <a:xfrm flipH="1">
            <a:off x="685800" y="591671"/>
            <a:ext cx="7436222" cy="563431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728447" y="858838"/>
            <a:ext cx="6172200" cy="1655762"/>
          </a:xfrm>
        </p:spPr>
        <p:txBody>
          <a:bodyPr/>
          <a:lstStyle/>
          <a:p>
            <a:r>
              <a:rPr lang="pt-BR" b="1" dirty="0"/>
              <a:t> </a:t>
            </a:r>
            <a:r>
              <a:rPr lang="pt-BR" sz="2800" b="1" dirty="0">
                <a:ln w="12700">
                  <a:solidFill>
                    <a:srgbClr val="AC7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com essa amabilidade </a:t>
            </a:r>
            <a:endParaRPr lang="pt-BR" sz="2800" b="1" dirty="0" smtClean="0">
              <a:ln w="12700">
                <a:solidFill>
                  <a:srgbClr val="AC76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AC7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rgbClr val="AC7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vai encontrar tudo </a:t>
            </a:r>
            <a:endParaRPr lang="pt-BR" sz="2800" b="1" dirty="0" smtClean="0">
              <a:ln w="12700">
                <a:solidFill>
                  <a:srgbClr val="AC76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AC7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rgbClr val="AC7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vale a pena </a:t>
            </a:r>
            <a:r>
              <a:rPr lang="pt-BR" sz="2800" b="1" dirty="0" smtClean="0">
                <a:ln w="12700">
                  <a:solidFill>
                    <a:srgbClr val="AC7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encontrar. </a:t>
            </a:r>
            <a:endParaRPr lang="pt-BR" sz="2800" dirty="0">
              <a:ln w="12700">
                <a:solidFill>
                  <a:srgbClr val="AC76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>
                <a:solidFill>
                  <a:srgbClr val="AC76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1786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2070">
        <p14:prism dir="d"/>
      </p:transition>
    </mc:Choice>
    <mc:Fallback xmlns="">
      <p:transition spd="slow" advTm="120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97623" y="591670"/>
            <a:ext cx="8220635" cy="574189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4277" y="778155"/>
            <a:ext cx="6046694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C8784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sz="2800" b="1" dirty="0" smtClean="0">
                <a:ln w="12700">
                  <a:solidFill>
                    <a:srgbClr val="C8784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cordialidade</a:t>
            </a:r>
          </a:p>
          <a:p>
            <a:r>
              <a:rPr lang="pt-BR" sz="2800" b="1" dirty="0" smtClean="0">
                <a:ln w="12700">
                  <a:solidFill>
                    <a:srgbClr val="C8784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C8784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vai </a:t>
            </a:r>
            <a:r>
              <a:rPr lang="pt-BR" sz="2800" b="1" dirty="0" smtClean="0">
                <a:ln w="12700">
                  <a:solidFill>
                    <a:srgbClr val="C8784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encontrar</a:t>
            </a:r>
          </a:p>
          <a:p>
            <a:r>
              <a:rPr lang="pt-BR" sz="2800" b="1" dirty="0" smtClean="0">
                <a:ln w="12700">
                  <a:solidFill>
                    <a:srgbClr val="C8784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C8784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amigo de sempre.</a:t>
            </a:r>
            <a:endParaRPr lang="pt-BR" sz="2800" dirty="0">
              <a:ln w="12700">
                <a:solidFill>
                  <a:srgbClr val="C8784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C8784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92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1173">
        <p14:prism dir="d"/>
      </p:transition>
    </mc:Choice>
    <mc:Fallback xmlns="">
      <p:transition spd="slow" advTm="111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48" y="435579"/>
            <a:ext cx="11237258" cy="584419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63133" y="2620401"/>
            <a:ext cx="8288685" cy="3350093"/>
          </a:xfrm>
        </p:spPr>
        <p:txBody>
          <a:bodyPr>
            <a:noAutofit/>
          </a:bodyPr>
          <a:lstStyle/>
          <a:p>
            <a:r>
              <a:rPr lang="pt-BR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OSHO</a:t>
            </a:r>
          </a:p>
          <a:p>
            <a:r>
              <a:rPr lang="pt-BR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r>
              <a:rPr lang="pt-BR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Coen Bais</a:t>
            </a:r>
          </a:p>
          <a:p>
            <a:r>
              <a:rPr lang="pt-BR" b="1" dirty="0" smtClean="0">
                <a:ln w="12700">
                  <a:solidFill>
                    <a:srgbClr val="2D4F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www.youtube.com/user/bvbiavasconcellos/videos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998" y="1280177"/>
            <a:ext cx="2232747" cy="103094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828801" y="1387789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b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4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5587">
        <p14:prism dir="d"/>
      </p:transition>
    </mc:Choice>
    <mc:Fallback xmlns="">
      <p:transition spd="slow" advTm="155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274</Words>
  <Application>Microsoft Office PowerPoint</Application>
  <PresentationFormat>Widescreen</PresentationFormat>
  <Paragraphs>55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Georgia</vt:lpstr>
      <vt:lpstr>Office Theme</vt:lpstr>
      <vt:lpstr>Amabilidade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</dc:title>
  <dc:creator>Bia Vasconcellos</dc:creator>
  <cp:keywords>BIAJOVA SLIDES: Ref 05052019</cp:keywords>
  <cp:lastModifiedBy>Cliente</cp:lastModifiedBy>
  <cp:revision>133</cp:revision>
  <dcterms:created xsi:type="dcterms:W3CDTF">2016-07-27T20:52:18Z</dcterms:created>
  <dcterms:modified xsi:type="dcterms:W3CDTF">2019-05-05T23:52:45Z</dcterms:modified>
</cp:coreProperties>
</file>