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fDKHiFOYvmmh1QwOwoKbw==" hashData="pEec/yPnxa02Bsd4yZk9oBKqZlnPamO0ZiYuQlT1/RHTOEiKmX4EhDJZL7RCJ6HjITPoXn38sPyydjmBRfp53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BCB8A0"/>
    <a:srgbClr val="71614A"/>
    <a:srgbClr val="4C4C32"/>
    <a:srgbClr val="485923"/>
    <a:srgbClr val="3C3929"/>
    <a:srgbClr val="403D2D"/>
    <a:srgbClr val="253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5115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69624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8140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9763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6976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42796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89626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87694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62908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7852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3940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210020-2582-40AF-B9FD-460EF37C3448}" type="datetimeFigureOut">
              <a:rPr lang="pt-BR" smtClean="0"/>
              <a:t>05/12/2018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629A0D-A62C-445C-9BAA-BD90C49BA0E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47219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6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1614A"/>
            </a:gs>
            <a:gs pos="46000">
              <a:srgbClr val="BCB8A0"/>
            </a:gs>
            <a:gs pos="83000">
              <a:srgbClr val="485923"/>
            </a:gs>
            <a:gs pos="100000">
              <a:srgbClr val="4C4C3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m 18">
            <a:extLst>
              <a:ext uri="{FF2B5EF4-FFF2-40B4-BE49-F238E27FC236}">
                <a16:creationId xmlns:a16="http://schemas.microsoft.com/office/drawing/2014/main" id="{98EB7E07-7BF1-4FD3-A25F-B3A0EE0758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FC95D49A-0C00-47AA-A5BB-C02F8FD64AA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D93A49B5-DB9B-4BC0-99B6-63B55B0160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3527" y="721216"/>
            <a:ext cx="7164946" cy="1403798"/>
          </a:xfrm>
        </p:spPr>
        <p:txBody>
          <a:bodyPr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vida segue...</a:t>
            </a:r>
            <a:endParaRPr lang="pt-BR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799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:randomBar dir="vert"/>
        <p:sndAc>
          <p:stSnd loop="1">
            <p:snd r:embed="rId2" name="Golden Piano Melodies (25).wav"/>
          </p:stSnd>
        </p:sndAc>
      </p:transition>
    </mc:Choice>
    <mc:Fallback xmlns="">
      <p:transition spd="slow" advTm="15000">
        <p:randomBar dir="vert"/>
        <p:sndAc>
          <p:stSnd loop="1">
            <p:snd r:embed="rId5" name="Golden Piano Melodies (25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F11D2DA8-AC62-4478-A87D-F9F7D4DCF2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37161" y="0"/>
            <a:ext cx="6254839" cy="68580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A3D96EBB-8924-413F-8A08-C62BBF748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5937161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39403" y="837128"/>
            <a:ext cx="10174310" cy="2385811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Uns chegam e outros partem... A vida segue...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dinheiro chega.... O dinheiro vai... A vida segue...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saúde está boa ou a saúde está ruim... A vida segue...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50405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AC78CDED-7B04-439D-8DC7-F430ACE999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1" y="0"/>
            <a:ext cx="6096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8E2DDA5-B1F5-48F7-9371-D717E7E55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17054" y="1133342"/>
            <a:ext cx="9757893" cy="3503052"/>
          </a:xfrm>
        </p:spPr>
        <p:txBody>
          <a:bodyPr>
            <a:noAutofit/>
          </a:bodyPr>
          <a:lstStyle/>
          <a:p>
            <a:r>
              <a:rPr lang="pt-BR" sz="2800" b="1" dirty="0">
                <a:ln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Os amigos se achegam </a:t>
            </a:r>
          </a:p>
          <a:p>
            <a:r>
              <a:rPr lang="pt-BR" sz="2800" b="1" dirty="0">
                <a:ln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os amigos se afastam...A vida segue...</a:t>
            </a:r>
          </a:p>
          <a:p>
            <a:r>
              <a:rPr lang="pt-BR" sz="2800" b="1" dirty="0">
                <a:ln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adianta querer parar,</a:t>
            </a:r>
          </a:p>
          <a:p>
            <a:r>
              <a:rPr lang="pt-BR" sz="2800" b="1" dirty="0">
                <a:ln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se esconder, lutar... A vida segue...</a:t>
            </a:r>
          </a:p>
          <a:p>
            <a:r>
              <a:rPr lang="pt-BR" sz="2800" b="1" dirty="0">
                <a:ln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Momentos bons... Momentos ruins... A vida segue...</a:t>
            </a:r>
            <a:endParaRPr lang="pt-BR" sz="2800" dirty="0">
              <a:ln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br>
              <a:rPr lang="pt-BR" sz="2800" b="1" dirty="0">
                <a:ln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146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DB6FD484-384F-4250-8420-5FBEB8C85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3D36BCD-0B96-45BB-969C-9D514BD51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07335" y="1184857"/>
            <a:ext cx="9144000" cy="2794715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Sozinho ou acompanhado... A vida segue...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Tempo é implacável, não para um segundo... 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segue...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Pôr do Sol está lindo... A vida segue... 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dá para congelar o segundo... A vida segue...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86987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8EB63E69-8DD2-4304-956B-5196C5666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0"/>
            <a:ext cx="6096001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A4C96FE-94D1-4DBA-99E7-D80DB59D2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096001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14152" y="1043189"/>
            <a:ext cx="9144000" cy="2807594"/>
          </a:xfrm>
        </p:spPr>
        <p:txBody>
          <a:bodyPr>
            <a:noAutofit/>
          </a:bodyPr>
          <a:lstStyle/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Seguir em frente é a única opção 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os que estão neste planeta, 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parar não adianta... A vida segue...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não fizer hoje... Amanhã trabalho dobrado...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segue...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br>
              <a:rPr lang="pt-BR" sz="2800" b="1" dirty="0"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2369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5000">
        <p15:prstTrans prst="wind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5453BA-1DDC-4098-B668-818D713734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4294"/>
            <a:ext cx="6096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1D113CE-6EAD-47D0-8592-73498F38EF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696792"/>
            <a:ext cx="9144000" cy="3464416"/>
          </a:xfrm>
        </p:spPr>
        <p:txBody>
          <a:bodyPr>
            <a:normAutofit fontScale="92500" lnSpcReduction="20000"/>
          </a:bodyPr>
          <a:lstStyle/>
          <a:p>
            <a:r>
              <a:rPr lang="pt-BR" sz="30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Reclamar não ajuda, só atrapalha... </a:t>
            </a:r>
            <a:endParaRPr lang="pt-BR" sz="30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Reclamando ou não a vida segue.... </a:t>
            </a:r>
            <a:endParaRPr lang="pt-BR" sz="30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reclamando a vida segue piorando...</a:t>
            </a:r>
          </a:p>
          <a:p>
            <a:r>
              <a:rPr lang="pt-BR" sz="30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importa se você está afim ou não... </a:t>
            </a:r>
          </a:p>
          <a:p>
            <a:r>
              <a:rPr lang="pt-BR" sz="30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segue...</a:t>
            </a:r>
            <a:endParaRPr lang="pt-BR" sz="30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Amando ou odiando... A vida segue...</a:t>
            </a:r>
          </a:p>
          <a:p>
            <a:r>
              <a:rPr lang="pt-BR" sz="30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Otimista ou pessimista... A vida segue...</a:t>
            </a:r>
            <a:endParaRPr lang="pt-BR" sz="30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30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42170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C8FBBC4-1384-4CB6-9F20-F142FBDB5A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8" y="0"/>
            <a:ext cx="6096001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AD9041D-6C8F-459B-ACB5-7EE1B1FC1C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953037"/>
            <a:ext cx="9144000" cy="2833352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 a vida segue de qualquer modo, 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seria melhor achar a melhor maneira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de fazer esta viagem?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Se as coisas não estão indo bem, 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que necessito mudar?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Lembre-se: a vida segue...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654017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9DC7BBC0-24F8-4352-9AE8-3B400659B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85644" y="0"/>
            <a:ext cx="6306355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70C9233-C08B-41F0-A2AD-C1EE176D47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885645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7031" y="1300766"/>
            <a:ext cx="9144000" cy="2385811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Apesar do Tempo não parar, às vezes,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é necessário pararmos no tempo, 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fechar os olhos e simplesmente buscar respostas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na escuridão de nossos pensamentos,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282503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4000">
        <p15:prstTrans prst="wind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E9C08AA-AA6A-419E-B934-7266E7A50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84380" y="0"/>
            <a:ext cx="6207619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BE55C5E5-E01A-4E1E-8D81-67691798F3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984381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39910" y="1738648"/>
            <a:ext cx="9144000" cy="2691684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deixar o tempo fluir, a vida seguir, 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se importar com o passado ou o futuro, 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meditar no agora, ouvir as batidas do coração, 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perceber o ar inflando os pulmões...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Inspira... Expira... 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8585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CE0B8C79-C1CB-498F-930C-8243E0087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01555" y="0"/>
            <a:ext cx="6190445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91E9E44-61D2-4F99-A59C-F0DF3D5237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001554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1043189"/>
            <a:ext cx="9144000" cy="2962141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Sentir-se presente em você... 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Conversar consigo no silêncio da sua mente...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O que EU quero? O que EU necessito fazer 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para sair dessa situação?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O que EU tenho que mudar em MIM?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83637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m 14">
            <a:extLst>
              <a:ext uri="{FF2B5EF4-FFF2-40B4-BE49-F238E27FC236}">
                <a16:creationId xmlns:a16="http://schemas.microsoft.com/office/drawing/2014/main" id="{B072F59F-6F26-4C1A-9147-A56DF2ABE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6000" y="0"/>
            <a:ext cx="6096000" cy="6858000"/>
          </a:xfrm>
          <a:prstGeom prst="rect">
            <a:avLst/>
          </a:prstGeom>
        </p:spPr>
      </p:pic>
      <p:pic>
        <p:nvPicPr>
          <p:cNvPr id="14" name="Imagem 13">
            <a:extLst>
              <a:ext uri="{FF2B5EF4-FFF2-40B4-BE49-F238E27FC236}">
                <a16:creationId xmlns:a16="http://schemas.microsoft.com/office/drawing/2014/main" id="{33B98ED8-3F47-4FAA-B666-1B01D4338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07335" y="1043189"/>
            <a:ext cx="9144000" cy="3129566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Medite! É importante dar atenção 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você mesmo..., mas não esqueça... 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segue...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Acorde para o AGORA e perceba que apesar 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da vida seguir em frente, você só pode vivê-la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 AGORA e não lá atrás ou lá na frente...</a:t>
            </a: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15839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6000">
        <p15:prstTrans prst="wind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5E2BE2AE-3C8F-4B92-AAF1-9CE1A0D2CF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0"/>
            <a:ext cx="6096000" cy="68580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1BD8A62-58AB-4189-BB51-58581FE705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27031" y="1184857"/>
            <a:ext cx="9144000" cy="1712890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importa... A vida segue...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Aceite! Agradeça! Perdoe-se! Perdoe!</a:t>
            </a:r>
          </a:p>
          <a:p>
            <a: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Reflita!</a:t>
            </a:r>
            <a:br>
              <a:rPr lang="pt-BR" sz="2800" b="1" dirty="0">
                <a:ln w="12700">
                  <a:solidFill>
                    <a:srgbClr val="25392F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 w="12700">
                <a:solidFill>
                  <a:srgbClr val="25392F"/>
                </a:solidFill>
              </a:ln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6248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Tm="11000">
        <p15:prstTrans prst="wind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B1F2D5E-6F72-4A3D-B200-AB2865349D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0"/>
            <a:ext cx="6096001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EBAB9F7-9FB2-47CB-9A6D-2C89FED567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96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0299E9CB-4ABD-4F67-BE51-AE4CDF9059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32597" y="982015"/>
            <a:ext cx="8684654" cy="2385811"/>
          </a:xfrm>
        </p:spPr>
        <p:txBody>
          <a:bodyPr>
            <a:normAutofit fontScale="92500" lnSpcReduction="20000"/>
          </a:bodyPr>
          <a:lstStyle/>
          <a:p>
            <a:r>
              <a:rPr lang="pt-BR" sz="2600" b="1" dirty="0">
                <a:ln w="12700">
                  <a:solidFill>
                    <a:srgbClr val="25392F"/>
                  </a:solidFill>
                </a:ln>
                <a:effectLst>
                  <a:glow rad="101600">
                    <a:schemeClr val="accent5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Texto/Autor: Paulo Sérgio Lopes</a:t>
            </a:r>
          </a:p>
          <a:p>
            <a:r>
              <a:rPr lang="pt-BR" sz="2600" b="1" dirty="0">
                <a:ln w="12700">
                  <a:solidFill>
                    <a:srgbClr val="25392F"/>
                  </a:solidFill>
                </a:ln>
                <a:effectLst>
                  <a:glow rad="101600">
                    <a:schemeClr val="accent5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Piano Melodies</a:t>
            </a:r>
          </a:p>
          <a:p>
            <a:r>
              <a:rPr lang="pt-BR" sz="2600" b="1" dirty="0">
                <a:ln w="12700">
                  <a:solidFill>
                    <a:srgbClr val="25392F"/>
                  </a:solidFill>
                </a:ln>
                <a:effectLst>
                  <a:glow rad="101600">
                    <a:schemeClr val="accent5">
                      <a:lumMod val="20000"/>
                      <a:lumOff val="80000"/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sz="26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sz="26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6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sz="26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600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sz="2600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>
              <a:ln w="12700">
                <a:solidFill>
                  <a:schemeClr val="tx1"/>
                </a:solidFill>
              </a:ln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C80F1441-E1ED-4A56-BA95-58CB3D2A01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888" y="982015"/>
            <a:ext cx="2035464" cy="898301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AB02177-8FD5-4B55-8A93-1AE806C16CE0}"/>
              </a:ext>
            </a:extLst>
          </p:cNvPr>
          <p:cNvSpPr txBox="1"/>
          <p:nvPr/>
        </p:nvSpPr>
        <p:spPr>
          <a:xfrm>
            <a:off x="1097847" y="1061833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</p:spTree>
    <p:extLst>
      <p:ext uri="{BB962C8B-B14F-4D97-AF65-F5344CB8AC3E}">
        <p14:creationId xmlns:p14="http://schemas.microsoft.com/office/powerpoint/2010/main" val="19604480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24000">
        <p15:prstTrans prst="wind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</TotalTime>
  <Words>466</Words>
  <Application>Microsoft Office PowerPoint</Application>
  <PresentationFormat>Widescreen</PresentationFormat>
  <Paragraphs>69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Courgette</vt:lpstr>
      <vt:lpstr>Georgia</vt:lpstr>
      <vt:lpstr>Office Theme</vt:lpstr>
      <vt:lpstr>A vida segue...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vida segue...</dc:title>
  <dc:creator>Cliente</dc:creator>
  <cp:keywords>BIAJOVA SLIDES: 03/12/2018</cp:keywords>
  <cp:lastModifiedBy>Cliente</cp:lastModifiedBy>
  <cp:revision>107</cp:revision>
  <dcterms:created xsi:type="dcterms:W3CDTF">2018-12-03T21:29:23Z</dcterms:created>
  <dcterms:modified xsi:type="dcterms:W3CDTF">2018-12-05T21:08:46Z</dcterms:modified>
</cp:coreProperties>
</file>