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hXJJ1zC33WAelsVt2y0pg==" hashData="JWzF2KfIheJp8Hqkyb5o+ROffe+A7oysPKkOKAEXhGv6p7sohf1faq7L/ShGOrpjFEAUZ60kP9kiR72QOcQZa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312B"/>
    <a:srgbClr val="52391C"/>
    <a:srgbClr val="2F2F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76" d="100"/>
          <a:sy n="76" d="100"/>
        </p:scale>
        <p:origin x="51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6D1E-44F5-4E99-85D9-D47017BF5022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4BBCF-AEA8-48E8-AEC5-3BD21FA468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725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6D1E-44F5-4E99-85D9-D47017BF5022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4BBCF-AEA8-48E8-AEC5-3BD21FA468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772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6D1E-44F5-4E99-85D9-D47017BF5022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4BBCF-AEA8-48E8-AEC5-3BD21FA468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872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6D1E-44F5-4E99-85D9-D47017BF5022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4BBCF-AEA8-48E8-AEC5-3BD21FA468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467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6D1E-44F5-4E99-85D9-D47017BF5022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4BBCF-AEA8-48E8-AEC5-3BD21FA468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9376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6D1E-44F5-4E99-85D9-D47017BF5022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4BBCF-AEA8-48E8-AEC5-3BD21FA468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293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6D1E-44F5-4E99-85D9-D47017BF5022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4BBCF-AEA8-48E8-AEC5-3BD21FA468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131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6D1E-44F5-4E99-85D9-D47017BF5022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4BBCF-AEA8-48E8-AEC5-3BD21FA468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268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6D1E-44F5-4E99-85D9-D47017BF5022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4BBCF-AEA8-48E8-AEC5-3BD21FA468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526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6D1E-44F5-4E99-85D9-D47017BF5022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4BBCF-AEA8-48E8-AEC5-3BD21FA468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397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D6D1E-44F5-4E99-85D9-D47017BF5022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4BBCF-AEA8-48E8-AEC5-3BD21FA468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132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:blinds/>
      </p:transition>
    </mc:Choice>
    <mc:Fallback xmlns="">
      <p:transition spd="slow" advTm="12000">
        <p:blind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D6D1E-44F5-4E99-85D9-D47017BF5022}" type="datetimeFigureOut">
              <a:rPr lang="pt-BR" smtClean="0"/>
              <a:t>21/02/2019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4BBCF-AEA8-48E8-AEC5-3BD21FA468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12190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12000">
        <p:blinds/>
      </p:transition>
    </mc:Choice>
    <mc:Fallback xmlns="">
      <p:transition spd="slow" advTm="12000">
        <p:blind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98322" y="4346530"/>
            <a:ext cx="9144000" cy="1781371"/>
          </a:xfrm>
        </p:spPr>
        <p:txBody>
          <a:bodyPr>
            <a:normAutofit fontScale="90000"/>
            <a:scene3d>
              <a:camera prst="perspective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pt-BR" b="1" dirty="0">
                <a:ln w="12700">
                  <a:solidFill>
                    <a:srgbClr val="48312B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ethyst" pitchFamily="2" charset="0"/>
                <a:cs typeface="Andalus" panose="02020603050405020304" pitchFamily="18" charset="-78"/>
              </a:rPr>
              <a:t>Não sei o que está acontecendo</a:t>
            </a:r>
            <a:br>
              <a:rPr lang="pt-BR" b="1" dirty="0">
                <a:ln w="12700">
                  <a:solidFill>
                    <a:srgbClr val="48312B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ethyst" pitchFamily="2" charset="0"/>
                <a:cs typeface="Andalus" panose="02020603050405020304" pitchFamily="18" charset="-78"/>
              </a:rPr>
            </a:br>
            <a:endParaRPr lang="pt-BR" b="1" dirty="0">
              <a:ln w="12700">
                <a:solidFill>
                  <a:srgbClr val="48312B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ethyst" pitchFamily="2" charset="0"/>
              <a:cs typeface="Andalus" panose="02020603050405020304" pitchFamily="18" charset="-78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970718" y="6438378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 w="9525">
                  <a:solidFill>
                    <a:srgbClr val="52391C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 w="9525">
                <a:solidFill>
                  <a:srgbClr val="52391C"/>
                </a:solidFill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280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blinds dir="vert"/>
        <p:sndAc>
          <p:stSnd loop="1">
            <p:snd r:embed="rId2" name="Piano Bar Henri Pelissier (18).wav"/>
          </p:stSnd>
        </p:sndAc>
      </p:transition>
    </mc:Choice>
    <mc:Fallback>
      <p:transition spd="slow" advTm="11000">
        <p:blinds dir="vert"/>
        <p:sndAc>
          <p:stSnd loop="1">
            <p:snd r:embed="rId2" name="Piano Bar Henri Pelissier (18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25" presetClass="emph" presetSubtype="0" fill="hold" grpId="1" nodeType="afterEffect">
                                  <p:stCondLst>
                                    <p:cond delay="4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039655" y="4233797"/>
            <a:ext cx="8112690" cy="2029217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4831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há maior burrice do que </a:t>
            </a:r>
            <a:r>
              <a:rPr lang="pt-BR" sz="2800" b="1" i="1" dirty="0" smtClean="0">
                <a:ln w="12700">
                  <a:solidFill>
                    <a:srgbClr val="4831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parecer</a:t>
            </a:r>
          </a:p>
          <a:p>
            <a:r>
              <a:rPr lang="pt-BR" sz="2800" b="1" i="1" dirty="0" smtClean="0">
                <a:ln w="12700">
                  <a:solidFill>
                    <a:srgbClr val="4831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inteligente </a:t>
            </a:r>
            <a:r>
              <a:rPr lang="pt-BR" sz="2800" b="1" i="1" dirty="0">
                <a:ln w="12700">
                  <a:solidFill>
                    <a:srgbClr val="4831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exibir somente </a:t>
            </a:r>
            <a:r>
              <a:rPr lang="pt-BR" sz="2800" b="1" i="1" dirty="0" smtClean="0">
                <a:ln w="12700">
                  <a:solidFill>
                    <a:srgbClr val="4831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respostas</a:t>
            </a:r>
          </a:p>
          <a:p>
            <a:r>
              <a:rPr lang="pt-BR" sz="2800" b="1" i="1" dirty="0" smtClean="0">
                <a:ln w="12700">
                  <a:solidFill>
                    <a:srgbClr val="4831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afirmativas </a:t>
            </a:r>
            <a:r>
              <a:rPr lang="pt-BR" sz="2800" b="1" i="1" dirty="0">
                <a:ln w="12700">
                  <a:solidFill>
                    <a:srgbClr val="4831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qualquer tema.</a:t>
            </a:r>
            <a:endParaRPr lang="pt-BR" sz="2800" i="1" dirty="0">
              <a:ln w="12700">
                <a:solidFill>
                  <a:srgbClr val="48312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1494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9000">
        <p:blinds/>
      </p:transition>
    </mc:Choice>
    <mc:Fallback>
      <p:transition spd="slow" advTm="9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37994" y="4609577"/>
            <a:ext cx="8112690" cy="1903957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sábios não são aqueles que </a:t>
            </a:r>
            <a:r>
              <a:rPr lang="pt-BR" sz="2800" b="1" i="1" dirty="0" smtClean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conhecem</a:t>
            </a:r>
          </a:p>
          <a:p>
            <a:r>
              <a:rPr lang="pt-BR" sz="2800" b="1" i="1" dirty="0" smtClean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</a:t>
            </a:r>
            <a:r>
              <a:rPr lang="pt-BR" sz="2800" b="1" i="1" dirty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mas são os que têm </a:t>
            </a:r>
            <a:endParaRPr lang="pt-BR" sz="2800" b="1" i="1" dirty="0" smtClean="0">
              <a:ln w="12700">
                <a:solidFill>
                  <a:srgbClr val="52391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i="1" dirty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coragem de dizer não sei.</a:t>
            </a:r>
            <a:endParaRPr lang="pt-BR" sz="2800" i="1" dirty="0">
              <a:ln w="12700">
                <a:solidFill>
                  <a:srgbClr val="52391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i="1" dirty="0">
              <a:ln>
                <a:solidFill>
                  <a:srgbClr val="52391C"/>
                </a:solidFill>
              </a:ln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33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:blinds/>
      </p:transition>
    </mc:Choice>
    <mc:Fallback xmlns="">
      <p:transition spd="slow" advTm="9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215002" y="4781812"/>
            <a:ext cx="6976998" cy="2076188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São simples, diretos, verdadeiros.</a:t>
            </a:r>
          </a:p>
          <a:p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Inteligência é também a humildade </a:t>
            </a:r>
          </a:p>
          <a:p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se calar.</a:t>
            </a:r>
            <a:endParaRPr lang="pt-BR" sz="2800" i="1" dirty="0">
              <a:ln w="12700">
                <a:solidFill>
                  <a:srgbClr val="2F2F2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231337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:blinds/>
      </p:transition>
    </mc:Choice>
    <mc:Fallback xmlns="">
      <p:transition spd="slow" advTm="9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110619" y="2830882"/>
            <a:ext cx="6576166" cy="1929008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4831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Quem diz não sei vai aprender.</a:t>
            </a:r>
            <a:endParaRPr lang="pt-BR" sz="2800" i="1" dirty="0">
              <a:ln w="12700">
                <a:solidFill>
                  <a:srgbClr val="48312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4831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Quem diz que sabe </a:t>
            </a:r>
            <a:endParaRPr lang="pt-BR" sz="2800" b="1" i="1" dirty="0" smtClean="0">
              <a:ln w="12700">
                <a:solidFill>
                  <a:srgbClr val="48312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4831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i="1" dirty="0">
                <a:ln w="12700">
                  <a:solidFill>
                    <a:srgbClr val="4831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sabe jamais vai </a:t>
            </a:r>
            <a:r>
              <a:rPr lang="pt-BR" sz="2800" b="1" i="1" dirty="0" smtClean="0">
                <a:ln w="12700">
                  <a:solidFill>
                    <a:srgbClr val="4831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crescer.</a:t>
            </a:r>
            <a:endParaRPr lang="pt-BR" sz="2800" i="1" dirty="0">
              <a:ln w="12700">
                <a:solidFill>
                  <a:srgbClr val="48312B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28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:blinds/>
      </p:transition>
    </mc:Choice>
    <mc:Fallback xmlns="">
      <p:transition spd="slow" advTm="9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89764" y="4133589"/>
            <a:ext cx="8112690" cy="1979112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Todo mundo quer ser Google.</a:t>
            </a:r>
            <a:endParaRPr lang="pt-BR" sz="2800" i="1" dirty="0">
              <a:ln w="12700">
                <a:solidFill>
                  <a:srgbClr val="2F2F2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Ninguém mais pergunta nada.</a:t>
            </a:r>
            <a:endParaRPr lang="pt-BR" sz="2800" i="1" dirty="0">
              <a:ln w="12700">
                <a:solidFill>
                  <a:srgbClr val="2F2F2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pessoas têm vergonha de suas </a:t>
            </a:r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dúvidas.</a:t>
            </a:r>
            <a:endParaRPr lang="pt-BR" sz="2800" i="1" dirty="0">
              <a:ln w="12700">
                <a:solidFill>
                  <a:srgbClr val="2F2F2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945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9000">
        <p:blinds/>
      </p:transition>
    </mc:Choice>
    <mc:Fallback>
      <p:transition spd="slow" advTm="9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0207" y="4258849"/>
            <a:ext cx="8592855" cy="2464496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pessoas têm vergonha de errar.</a:t>
            </a:r>
            <a:endParaRPr lang="pt-BR" sz="2800" i="1" dirty="0">
              <a:ln w="12700">
                <a:solidFill>
                  <a:srgbClr val="2F2F2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pessoas têm vergonha de </a:t>
            </a:r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 curiosidade</a:t>
            </a:r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  <a:endParaRPr lang="pt-BR" sz="2800" i="1" dirty="0">
              <a:ln w="12700">
                <a:solidFill>
                  <a:srgbClr val="2F2F2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pessoas preferem concordar sem </a:t>
            </a:r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parar</a:t>
            </a:r>
          </a:p>
          <a:p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</a:t>
            </a:r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enganar os outros.</a:t>
            </a:r>
            <a:endParaRPr lang="pt-BR" sz="2800" i="1" dirty="0">
              <a:ln w="12700">
                <a:solidFill>
                  <a:srgbClr val="2F2F2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27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:blinds/>
      </p:transition>
    </mc:Choice>
    <mc:Fallback xmlns="">
      <p:transition spd="slow" advTm="11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039655" y="3795386"/>
            <a:ext cx="8112690" cy="2464496"/>
          </a:xfrm>
        </p:spPr>
        <p:txBody>
          <a:bodyPr>
            <a:normAutofit lnSpcReduction="10000"/>
          </a:bodyPr>
          <a:lstStyle/>
          <a:p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Todos professam conhecimento de </a:t>
            </a:r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modo</a:t>
            </a:r>
          </a:p>
          <a:p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intransigente</a:t>
            </a:r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opinam sobre </a:t>
            </a:r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qualquer</a:t>
            </a:r>
          </a:p>
          <a:p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coisa</a:t>
            </a:r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exercem uma rede de certezas </a:t>
            </a:r>
            <a:endParaRPr lang="pt-BR" sz="2800" b="1" i="1" dirty="0" smtClean="0">
              <a:ln w="12700">
                <a:solidFill>
                  <a:srgbClr val="2F2F2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</a:t>
            </a:r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ue </a:t>
            </a:r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 </a:t>
            </a:r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deixa sem graça</a:t>
            </a:r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Parece que virou crime dizer não </a:t>
            </a:r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sei.</a:t>
            </a:r>
            <a:endParaRPr lang="pt-BR" sz="2800" i="1" dirty="0">
              <a:ln w="12700">
                <a:solidFill>
                  <a:srgbClr val="2F2F2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743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:blinds/>
      </p:transition>
    </mc:Choice>
    <mc:Fallback xmlns="">
      <p:transition spd="slow" advTm="13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079311" y="4393504"/>
            <a:ext cx="8112690" cy="2464496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tanta prepotência que são capazes </a:t>
            </a:r>
            <a:endParaRPr lang="pt-BR" sz="2800" b="1" i="1" dirty="0" smtClean="0">
              <a:ln w="12700">
                <a:solidFill>
                  <a:srgbClr val="2F2F2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fingir que estão entendendo o </a:t>
            </a:r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assunto</a:t>
            </a:r>
          </a:p>
          <a:p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</a:t>
            </a:r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correr risco </a:t>
            </a:r>
            <a:endParaRPr lang="pt-BR" sz="2800" b="1" i="1" dirty="0" smtClean="0">
              <a:ln w="12700">
                <a:solidFill>
                  <a:srgbClr val="2F2F2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estar em </a:t>
            </a:r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desvantagem.</a:t>
            </a:r>
            <a:endParaRPr lang="pt-BR" sz="2800" i="1" dirty="0">
              <a:ln w="12700">
                <a:solidFill>
                  <a:srgbClr val="2F2F2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724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0000">
        <p:blinds/>
      </p:transition>
    </mc:Choice>
    <mc:Fallback>
      <p:transition spd="slow" advTm="10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4393504"/>
            <a:ext cx="8112690" cy="2464496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uma ausência de honestidade </a:t>
            </a:r>
            <a:endParaRPr lang="pt-BR" sz="2800" b="1" i="1" dirty="0" smtClean="0">
              <a:ln w="12700">
                <a:solidFill>
                  <a:srgbClr val="2F2F2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</a:t>
            </a:r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trabalho, no amor, na amizade.</a:t>
            </a:r>
            <a:endParaRPr lang="pt-BR" sz="2800" i="1" dirty="0">
              <a:ln w="12700">
                <a:solidFill>
                  <a:srgbClr val="2F2F2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uma ausência de honestidade na </a:t>
            </a:r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balada,</a:t>
            </a:r>
          </a:p>
          <a:p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</a:t>
            </a:r>
            <a:r>
              <a:rPr lang="pt-BR" sz="2800" b="1" i="1" dirty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bar, no </a:t>
            </a:r>
            <a:r>
              <a:rPr lang="pt-BR" sz="2800" b="1" i="1" dirty="0" smtClean="0">
                <a:ln w="12700">
                  <a:solidFill>
                    <a:srgbClr val="2F2F2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boteco.</a:t>
            </a:r>
            <a:endParaRPr lang="pt-BR" sz="2800" i="1" dirty="0">
              <a:ln w="12700">
                <a:solidFill>
                  <a:srgbClr val="2F2F2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67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:blinds/>
      </p:transition>
    </mc:Choice>
    <mc:Fallback xmlns="">
      <p:transition spd="slow" advTm="11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0208" y="4703523"/>
            <a:ext cx="8112690" cy="2154477"/>
          </a:xfrm>
        </p:spPr>
        <p:txBody>
          <a:bodyPr>
            <a:normAutofit/>
          </a:bodyPr>
          <a:lstStyle/>
          <a:p>
            <a:r>
              <a:rPr lang="pt-BR" sz="2800" b="1" i="1" dirty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Diga mais "não sei" para </a:t>
            </a:r>
            <a:r>
              <a:rPr lang="pt-BR" sz="2800" b="1" i="1" dirty="0" smtClean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realmente</a:t>
            </a:r>
          </a:p>
          <a:p>
            <a:r>
              <a:rPr lang="pt-BR" sz="2800" b="1" i="1" dirty="0" smtClean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amadurecer </a:t>
            </a:r>
            <a:r>
              <a:rPr lang="pt-BR" sz="2800" b="1" i="1" dirty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 que um "eu sei" </a:t>
            </a:r>
            <a:r>
              <a:rPr lang="pt-BR" sz="2800" b="1" i="1" dirty="0" smtClean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falso</a:t>
            </a:r>
          </a:p>
          <a:p>
            <a:r>
              <a:rPr lang="pt-BR" sz="2800" b="1" i="1" dirty="0" smtClean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terminar a </a:t>
            </a:r>
            <a:r>
              <a:rPr lang="pt-BR" sz="2800" b="1" i="1" dirty="0" smtClean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conversa.</a:t>
            </a:r>
            <a:endParaRPr lang="pt-BR" sz="2800" i="1" dirty="0">
              <a:ln w="12700">
                <a:solidFill>
                  <a:srgbClr val="52391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2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:blinds/>
      </p:transition>
    </mc:Choice>
    <mc:Fallback xmlns="">
      <p:transition spd="slow" advTm="9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196218" y="3429000"/>
            <a:ext cx="7995781" cy="2793304"/>
          </a:xfrm>
        </p:spPr>
        <p:txBody>
          <a:bodyPr>
            <a:normAutofit fontScale="85000" lnSpcReduction="20000"/>
          </a:bodyPr>
          <a:lstStyle/>
          <a:p>
            <a:r>
              <a:rPr lang="pt-BR" dirty="0" smtClean="0"/>
              <a:t>	</a:t>
            </a:r>
            <a:r>
              <a:rPr lang="pt-BR" sz="2800" b="1" i="1" dirty="0" smtClean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</a:t>
            </a:r>
            <a:r>
              <a:rPr lang="pt-BR" sz="2800" b="1" i="1" dirty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Fabrício </a:t>
            </a:r>
            <a:r>
              <a:rPr lang="pt-BR" sz="2800" b="1" i="1" dirty="0" smtClean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Carpinejar</a:t>
            </a:r>
          </a:p>
          <a:p>
            <a:r>
              <a:rPr lang="pt-BR" sz="2800" b="1" i="1" dirty="0" smtClean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Escultora</a:t>
            </a:r>
            <a:r>
              <a:rPr lang="pt-BR" i="1" dirty="0" smtClean="0">
                <a:ln w="12700">
                  <a:solidFill>
                    <a:schemeClr val="tx1"/>
                  </a:solidFill>
                </a:ln>
              </a:rPr>
              <a:t> </a:t>
            </a:r>
            <a:r>
              <a:rPr lang="pt-BR" sz="2800" b="1" i="1" dirty="0" smtClean="0">
                <a:ln w="12700">
                  <a:solidFill>
                    <a:srgbClr val="4831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Italiana</a:t>
            </a:r>
            <a:r>
              <a:rPr lang="pt-BR" sz="2800" b="1" i="1" dirty="0">
                <a:ln w="12700">
                  <a:solidFill>
                    <a:srgbClr val="4831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 </a:t>
            </a:r>
            <a:r>
              <a:rPr lang="pt-BR" sz="2800" b="1" i="1" dirty="0" smtClean="0">
                <a:ln w="12700">
                  <a:solidFill>
                    <a:srgbClr val="48312B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Paola Grizi</a:t>
            </a:r>
          </a:p>
          <a:p>
            <a:r>
              <a:rPr lang="pt-BR" sz="2800" b="1" i="1" dirty="0" smtClean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</a:t>
            </a:r>
            <a:r>
              <a:rPr lang="pt-BR" sz="2800" b="1" i="1" dirty="0" smtClean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Henri Pelissier</a:t>
            </a:r>
            <a:endParaRPr lang="pt-BR" sz="2800" b="1" i="1" dirty="0" smtClean="0">
              <a:ln w="12700">
                <a:solidFill>
                  <a:srgbClr val="52391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rgbClr val="5239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i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800" b="1" i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i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i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sz="2800" b="1" i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5902" y="1043834"/>
            <a:ext cx="2079320" cy="98538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112638" y="1180611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145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9000">
        <p:blinds/>
      </p:transition>
    </mc:Choice>
    <mc:Fallback xmlns="">
      <p:transition spd="slow" advTm="19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</TotalTime>
  <Words>236</Words>
  <Application>Microsoft Office PowerPoint</Application>
  <PresentationFormat>Widescreen</PresentationFormat>
  <Paragraphs>47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20" baseType="lpstr">
      <vt:lpstr>Algerian</vt:lpstr>
      <vt:lpstr>Amethyst</vt:lpstr>
      <vt:lpstr>Andalus</vt:lpstr>
      <vt:lpstr>Arial</vt:lpstr>
      <vt:lpstr>Calibri</vt:lpstr>
      <vt:lpstr>Calibri Light</vt:lpstr>
      <vt:lpstr>Georgia</vt:lpstr>
      <vt:lpstr>Office Theme</vt:lpstr>
      <vt:lpstr>Não sei o que está acontecendo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Não sei o que está acontecendo</dc:title>
  <dc:creator>Cliente</dc:creator>
  <cp:keywords>BIAJOVA SLIDES: 19/02/2019</cp:keywords>
  <cp:lastModifiedBy>Cliente</cp:lastModifiedBy>
  <cp:revision>102</cp:revision>
  <dcterms:created xsi:type="dcterms:W3CDTF">2019-02-19T14:52:11Z</dcterms:created>
  <dcterms:modified xsi:type="dcterms:W3CDTF">2019-02-21T22:28:36Z</dcterms:modified>
</cp:coreProperties>
</file>