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qq4dqPP0/X/L3cbtsJSCw==" hashData="sBN6lhAn4axf6OdPLkOAcN4MNLh0eJ06adb9j0CC7jRSmFCnwItYrRiVYPi0DyPNwmW4EU58q3hqi5Nx9QL5W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C6D1"/>
    <a:srgbClr val="181F18"/>
    <a:srgbClr val="38382C"/>
    <a:srgbClr val="C88F8F"/>
    <a:srgbClr val="31442F"/>
    <a:srgbClr val="AB9C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03" autoAdjust="0"/>
    <p:restoredTop sz="94533" autoAdjust="0"/>
  </p:normalViewPr>
  <p:slideViewPr>
    <p:cSldViewPr snapToGrid="0">
      <p:cViewPr varScale="1">
        <p:scale>
          <a:sx n="76" d="100"/>
          <a:sy n="76" d="100"/>
        </p:scale>
        <p:origin x="4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0B34-D548-4316-8860-C91643836065}" type="datetimeFigureOut">
              <a:rPr lang="pt-BR" smtClean="0"/>
              <a:t>09/03/2019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8BF7-E09C-47C8-BE98-703186493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5391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10000">
        <p15:prstTrans prst="wind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0B34-D548-4316-8860-C91643836065}" type="datetimeFigureOut">
              <a:rPr lang="pt-BR" smtClean="0"/>
              <a:t>09/03/2019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8BF7-E09C-47C8-BE98-703186493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3535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10000">
        <p15:prstTrans prst="wind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0B34-D548-4316-8860-C91643836065}" type="datetimeFigureOut">
              <a:rPr lang="pt-BR" smtClean="0"/>
              <a:t>09/03/2019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8BF7-E09C-47C8-BE98-703186493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1339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10000">
        <p15:prstTrans prst="wind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0B34-D548-4316-8860-C91643836065}" type="datetimeFigureOut">
              <a:rPr lang="pt-BR" smtClean="0"/>
              <a:t>09/03/2019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8BF7-E09C-47C8-BE98-703186493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5035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10000">
        <p15:prstTrans prst="wind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0B34-D548-4316-8860-C91643836065}" type="datetimeFigureOut">
              <a:rPr lang="pt-BR" smtClean="0"/>
              <a:t>09/03/2019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8BF7-E09C-47C8-BE98-703186493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0005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10000">
        <p15:prstTrans prst="wind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0B34-D548-4316-8860-C91643836065}" type="datetimeFigureOut">
              <a:rPr lang="pt-BR" smtClean="0"/>
              <a:t>09/03/2019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8BF7-E09C-47C8-BE98-703186493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4118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10000">
        <p15:prstTrans prst="wind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0B34-D548-4316-8860-C91643836065}" type="datetimeFigureOut">
              <a:rPr lang="pt-BR" smtClean="0"/>
              <a:t>09/03/2019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8BF7-E09C-47C8-BE98-703186493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4399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10000">
        <p15:prstTrans prst="wind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0B34-D548-4316-8860-C91643836065}" type="datetimeFigureOut">
              <a:rPr lang="pt-BR" smtClean="0"/>
              <a:t>09/03/2019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8BF7-E09C-47C8-BE98-703186493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3442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10000">
        <p15:prstTrans prst="wind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0B34-D548-4316-8860-C91643836065}" type="datetimeFigureOut">
              <a:rPr lang="pt-BR" smtClean="0"/>
              <a:t>09/03/2019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8BF7-E09C-47C8-BE98-703186493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2449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10000">
        <p15:prstTrans prst="wind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0B34-D548-4316-8860-C91643836065}" type="datetimeFigureOut">
              <a:rPr lang="pt-BR" smtClean="0"/>
              <a:t>09/03/2019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8BF7-E09C-47C8-BE98-703186493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6279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10000">
        <p15:prstTrans prst="wind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80B34-D548-4316-8860-C91643836065}" type="datetimeFigureOut">
              <a:rPr lang="pt-BR" smtClean="0"/>
              <a:t>09/03/2019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68BF7-E09C-47C8-BE98-703186493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7125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10000">
        <p15:prstTrans prst="wind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880B34-D548-4316-8860-C91643836065}" type="datetimeFigureOut">
              <a:rPr lang="pt-BR" smtClean="0"/>
              <a:t>09/03/2019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568BF7-E09C-47C8-BE98-7031864931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77113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10000">
        <p15:prstTrans prst="wind"/>
      </p:transition>
    </mc:Choice>
    <mc:Fallback xmlns="">
      <p:transition spd="slow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1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459267" y="3194136"/>
            <a:ext cx="7202466" cy="1352811"/>
          </a:xfrm>
        </p:spPr>
        <p:txBody>
          <a:bodyPr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>
                <a:ln w="12700">
                  <a:solidFill>
                    <a:srgbClr val="38382C"/>
                  </a:solidFill>
                </a:ln>
                <a:solidFill>
                  <a:srgbClr val="D0C6D1"/>
                </a:solidFill>
                <a:effectLst>
                  <a:glow rad="101600">
                    <a:srgbClr val="C88F8F">
                      <a:alpha val="60000"/>
                    </a:srgbClr>
                  </a:glow>
                </a:effectLst>
                <a:latin typeface="Brandish" pitchFamily="2" charset="0"/>
              </a:rPr>
              <a:t>Custo de </a:t>
            </a:r>
            <a:r>
              <a:rPr lang="pt-BR" b="1" dirty="0" smtClean="0">
                <a:ln w="12700">
                  <a:solidFill>
                    <a:srgbClr val="38382C"/>
                  </a:solidFill>
                </a:ln>
                <a:solidFill>
                  <a:srgbClr val="D0C6D1"/>
                </a:solidFill>
                <a:effectLst>
                  <a:glow rad="101600">
                    <a:srgbClr val="C88F8F">
                      <a:alpha val="60000"/>
                    </a:srgbClr>
                  </a:glow>
                </a:effectLst>
                <a:latin typeface="Brandish" pitchFamily="2" charset="0"/>
              </a:rPr>
              <a:t>viver</a:t>
            </a:r>
            <a:endParaRPr lang="pt-BR" dirty="0">
              <a:ln w="12700">
                <a:solidFill>
                  <a:srgbClr val="38382C"/>
                </a:solidFill>
              </a:ln>
              <a:solidFill>
                <a:srgbClr val="D0C6D1"/>
              </a:solidFill>
              <a:effectLst>
                <a:glow rad="101600">
                  <a:srgbClr val="C88F8F">
                    <a:alpha val="60000"/>
                  </a:srgbClr>
                </a:glow>
              </a:effectLst>
              <a:latin typeface="Brandish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308921" y="6519446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38382C"/>
                  </a:solidFill>
                </a:ln>
                <a:solidFill>
                  <a:srgbClr val="D0C6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38382C"/>
                </a:solidFill>
              </a:ln>
              <a:solidFill>
                <a:srgbClr val="D0C6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47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349">
        <p:fade/>
        <p:sndAc>
          <p:stSnd loop="1">
            <p:snd r:embed="rId2" name="Walter_Mazzaccaro_Sulla_strada_del_ritorno_07-03-2011_03-03-21_pm.wav"/>
          </p:stSnd>
        </p:sndAc>
      </p:transition>
    </mc:Choice>
    <mc:Fallback xmlns="">
      <p:transition spd="slow" advTm="14349">
        <p:fade/>
        <p:sndAc>
          <p:stSnd loop="1">
            <p:snd r:embed="rId5" name="Walter_Mazzaccaro_Sulla_strada_del_ritorno_07-03-2011_03-03-21_p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09578" y="447805"/>
            <a:ext cx="7582422" cy="266491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Impossível atravessar a </a:t>
            </a:r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</a:t>
            </a:r>
          </a:p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</a:t>
            </a:r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um trabalho saia mal </a:t>
            </a:r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feito,</a:t>
            </a:r>
          </a:p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</a:t>
            </a:r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uma amizade cause </a:t>
            </a:r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decepção,</a:t>
            </a:r>
          </a:p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</a:t>
            </a:r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padecer com alguma doença,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889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63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496843" y="1194670"/>
            <a:ext cx="7452987" cy="266491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que um amor nos </a:t>
            </a:r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abandone,</a:t>
            </a:r>
          </a:p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</a:t>
            </a:r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ninguém da família </a:t>
            </a:r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morra,</a:t>
            </a:r>
          </a:p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</a:t>
            </a:r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a gente se engane </a:t>
            </a:r>
            <a:endParaRPr lang="pt-BR" sz="2800" b="1" dirty="0" smtClean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</a:t>
            </a:r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negócio.</a:t>
            </a:r>
          </a:p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Esse </a:t>
            </a:r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o custo de viver.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480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3148">
        <p15:prstTrans prst="peelOff"/>
      </p:transition>
    </mc:Choice>
    <mc:Fallback xmlns="">
      <p:transition spd="slow" advTm="131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28581" y="1152395"/>
            <a:ext cx="8338159" cy="266491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importante não é o que acontece, 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mas, como você </a:t>
            </a:r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reage.</a:t>
            </a:r>
          </a:p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</a:t>
            </a:r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cresce quando não perde a esperança,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nem diminui a vontade, nem perde a fé.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28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140">
        <p:wheel spokes="1"/>
      </p:transition>
    </mc:Choice>
    <mc:Fallback xmlns="">
      <p:transition spd="slow" advTm="1314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5"/>
          <a:stretch/>
        </p:blipFill>
        <p:spPr>
          <a:xfrm flipH="1">
            <a:off x="0" y="0"/>
            <a:ext cx="1219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7325" y="4193088"/>
            <a:ext cx="6438379" cy="266491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aceita a realidade 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tem orgulho de </a:t>
            </a:r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vivê-la.</a:t>
            </a:r>
          </a:p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</a:t>
            </a:r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aceita seu destino, 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tem garra para mudá-lo.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515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5"/>
          <a:stretch/>
        </p:blipFill>
        <p:spPr>
          <a:xfrm>
            <a:off x="0" y="0"/>
            <a:ext cx="12192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246323" y="450937"/>
            <a:ext cx="7515617" cy="2016691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</a:t>
            </a:r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aceita o que deixa para trás,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construindo o que tem pela frente 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planejando o que está por vir</a:t>
            </a:r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229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fallOve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3644457"/>
            <a:ext cx="7420673" cy="266491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Cresce quando supera, 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valoriza e sabe dar </a:t>
            </a:r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frutos.</a:t>
            </a:r>
          </a:p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Cresce </a:t>
            </a:r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abre caminho, 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assimila experiências e semeia raízes.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833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929">
        <p15:prstTrans prst="prestige"/>
      </p:transition>
    </mc:Choice>
    <mc:Fallback xmlns="">
      <p:transition spd="slow" advTm="129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197" y="1"/>
            <a:ext cx="1228119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37938" y="4055302"/>
            <a:ext cx="7169063" cy="1628383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Cresce quando se impõe metas,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sem se importar com comentários.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873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randomBar dir="vert"/>
      </p:transition>
    </mc:Choice>
    <mc:Fallback xmlns="">
      <p:transition spd="slow" advTm="10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84"/>
          <a:stretch/>
        </p:blipFill>
        <p:spPr>
          <a:xfrm>
            <a:off x="0" y="1"/>
            <a:ext cx="1219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956141" y="488515"/>
            <a:ext cx="7849644" cy="266491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Cresce quando é forte de caráter, 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sustentado por sua formação,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sensível por temperamento 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humano por nascimento.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00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blinds dir="vert"/>
      </p:transition>
    </mc:Choice>
    <mc:Fallback xmlns="">
      <p:transition spd="slow" advTm="1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14192" y="764088"/>
            <a:ext cx="7849644" cy="2664912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Cresce ajudando a seus semelhantes, </a:t>
            </a: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conhecendo a si mesmo e dando à </a:t>
            </a:r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</a:t>
            </a:r>
          </a:p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</a:t>
            </a:r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que </a:t>
            </a:r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recebe.</a:t>
            </a:r>
          </a:p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assim se cresce.</a:t>
            </a:r>
            <a:b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3838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746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4000">
        <p15:prstTrans prst="drap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43630" y="2192055"/>
            <a:ext cx="9131472" cy="3557392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 Autora: Susana Carizza.</a:t>
            </a:r>
          </a:p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Walter Mazzaccaro</a:t>
            </a:r>
          </a:p>
          <a:p>
            <a:r>
              <a:rPr lang="pt-BR" sz="2800" b="1" dirty="0" smtClean="0">
                <a:ln w="12700">
                  <a:solidFill>
                    <a:srgbClr val="3838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18" y="964505"/>
            <a:ext cx="2304789" cy="93945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215025" y="1055781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96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8000">
        <p:comb dir="vert"/>
      </p:transition>
    </mc:Choice>
    <mc:Fallback xmlns="">
      <p:transition spd="slow" advTm="28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377</TotalTime>
  <Words>239</Words>
  <Application>Microsoft Office PowerPoint</Application>
  <PresentationFormat>Widescreen</PresentationFormat>
  <Paragraphs>45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8" baseType="lpstr">
      <vt:lpstr>Algerian</vt:lpstr>
      <vt:lpstr>Arial</vt:lpstr>
      <vt:lpstr>Brandish</vt:lpstr>
      <vt:lpstr>Calibri</vt:lpstr>
      <vt:lpstr>Calibri Light</vt:lpstr>
      <vt:lpstr>Georgia</vt:lpstr>
      <vt:lpstr>Office Theme</vt:lpstr>
      <vt:lpstr>Custo de viver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Custo de viver</dc:title>
  <dc:creator>Cliente</dc:creator>
  <cp:keywords>BAIJOVA SLIDES: 04/03/2019</cp:keywords>
  <cp:lastModifiedBy>Cliente</cp:lastModifiedBy>
  <cp:revision>170</cp:revision>
  <dcterms:created xsi:type="dcterms:W3CDTF">2019-03-04T15:45:26Z</dcterms:created>
  <dcterms:modified xsi:type="dcterms:W3CDTF">2019-03-10T00:43:40Z</dcterms:modified>
</cp:coreProperties>
</file>