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8SB1iD4jSgqz610Ebg+PA==" hashData="QmecyateLxbahG3pxh/M/P1bIYXskgy1wtuSORHDfFmQFJ+H8Wyf8unHUEu6hAMxf3jebRmldsQkEvHxn4olc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2F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74" d="100"/>
          <a:sy n="74" d="100"/>
        </p:scale>
        <p:origin x="37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091F7-DF85-4AF5-B40A-42FC0E998042}" type="datetimeFigureOut">
              <a:rPr lang="pt-BR" smtClean="0"/>
              <a:t>14/10/2018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70C3-2C3B-4D0C-BEFF-187B68AB61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1952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:blinds dir="vert"/>
      </p:transition>
    </mc:Choice>
    <mc:Fallback xmlns="">
      <p:transition spd="slow" advTm="8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091F7-DF85-4AF5-B40A-42FC0E998042}" type="datetimeFigureOut">
              <a:rPr lang="pt-BR" smtClean="0"/>
              <a:t>14/10/2018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70C3-2C3B-4D0C-BEFF-187B68AB61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889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:blinds dir="vert"/>
      </p:transition>
    </mc:Choice>
    <mc:Fallback xmlns="">
      <p:transition spd="slow" advTm="8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091F7-DF85-4AF5-B40A-42FC0E998042}" type="datetimeFigureOut">
              <a:rPr lang="pt-BR" smtClean="0"/>
              <a:t>14/10/2018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70C3-2C3B-4D0C-BEFF-187B68AB61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8893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:blinds dir="vert"/>
      </p:transition>
    </mc:Choice>
    <mc:Fallback xmlns="">
      <p:transition spd="slow" advTm="8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091F7-DF85-4AF5-B40A-42FC0E998042}" type="datetimeFigureOut">
              <a:rPr lang="pt-BR" smtClean="0"/>
              <a:t>14/10/2018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70C3-2C3B-4D0C-BEFF-187B68AB61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6814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:blinds dir="vert"/>
      </p:transition>
    </mc:Choice>
    <mc:Fallback xmlns="">
      <p:transition spd="slow" advTm="8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091F7-DF85-4AF5-B40A-42FC0E998042}" type="datetimeFigureOut">
              <a:rPr lang="pt-BR" smtClean="0"/>
              <a:t>14/10/2018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70C3-2C3B-4D0C-BEFF-187B68AB61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431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:blinds dir="vert"/>
      </p:transition>
    </mc:Choice>
    <mc:Fallback xmlns="">
      <p:transition spd="slow" advTm="8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091F7-DF85-4AF5-B40A-42FC0E998042}" type="datetimeFigureOut">
              <a:rPr lang="pt-BR" smtClean="0"/>
              <a:t>14/10/2018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70C3-2C3B-4D0C-BEFF-187B68AB61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213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:blinds dir="vert"/>
      </p:transition>
    </mc:Choice>
    <mc:Fallback xmlns="">
      <p:transition spd="slow" advTm="8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091F7-DF85-4AF5-B40A-42FC0E998042}" type="datetimeFigureOut">
              <a:rPr lang="pt-BR" smtClean="0"/>
              <a:t>14/10/2018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70C3-2C3B-4D0C-BEFF-187B68AB61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459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:blinds dir="vert"/>
      </p:transition>
    </mc:Choice>
    <mc:Fallback xmlns="">
      <p:transition spd="slow" advTm="800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091F7-DF85-4AF5-B40A-42FC0E998042}" type="datetimeFigureOut">
              <a:rPr lang="pt-BR" smtClean="0"/>
              <a:t>14/10/2018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70C3-2C3B-4D0C-BEFF-187B68AB61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306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:blinds dir="vert"/>
      </p:transition>
    </mc:Choice>
    <mc:Fallback xmlns="">
      <p:transition spd="slow" advTm="8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091F7-DF85-4AF5-B40A-42FC0E998042}" type="datetimeFigureOut">
              <a:rPr lang="pt-BR" smtClean="0"/>
              <a:t>14/10/2018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70C3-2C3B-4D0C-BEFF-187B68AB61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397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:blinds dir="vert"/>
      </p:transition>
    </mc:Choice>
    <mc:Fallback xmlns="">
      <p:transition spd="slow" advTm="8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091F7-DF85-4AF5-B40A-42FC0E998042}" type="datetimeFigureOut">
              <a:rPr lang="pt-BR" smtClean="0"/>
              <a:t>14/10/2018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70C3-2C3B-4D0C-BEFF-187B68AB61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5358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:blinds dir="vert"/>
      </p:transition>
    </mc:Choice>
    <mc:Fallback xmlns="">
      <p:transition spd="slow" advTm="8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091F7-DF85-4AF5-B40A-42FC0E998042}" type="datetimeFigureOut">
              <a:rPr lang="pt-BR" smtClean="0"/>
              <a:t>14/10/2018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70C3-2C3B-4D0C-BEFF-187B68AB61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624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:blinds dir="vert"/>
      </p:transition>
    </mc:Choice>
    <mc:Fallback xmlns="">
      <p:transition spd="slow" advTm="8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E091F7-DF85-4AF5-B40A-42FC0E998042}" type="datetimeFigureOut">
              <a:rPr lang="pt-BR" smtClean="0"/>
              <a:t>14/10/2018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A370C3-2C3B-4D0C-BEFF-187B68AB61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62509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8000">
        <p:blinds dir="vert"/>
      </p:transition>
    </mc:Choice>
    <mc:Fallback xmlns="">
      <p:transition spd="slow" advTm="8000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6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.br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045812DC-10B1-4AD0-A731-E8381549BC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A25A3D0-6470-4229-9B8A-A037A5BDB9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8C38428-1C19-4060-A662-A3DC3A8ADE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84440" y="197540"/>
            <a:ext cx="6868732" cy="1951619"/>
          </a:xfrm>
        </p:spPr>
        <p:txBody>
          <a:bodyPr>
            <a:normAutofit/>
            <a:scene3d>
              <a:camera prst="perspectiveRigh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pt-BR" b="1" dirty="0">
                <a:ln w="12700">
                  <a:solidFill>
                    <a:srgbClr val="2D2F28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Pois a vida é simples </a:t>
            </a:r>
            <a:br>
              <a:rPr lang="pt-BR" b="1" dirty="0">
                <a:ln w="12700">
                  <a:solidFill>
                    <a:srgbClr val="2D2F28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</a:br>
            <a:r>
              <a:rPr lang="pt-BR" b="1" dirty="0">
                <a:ln w="12700">
                  <a:solidFill>
                    <a:srgbClr val="2D2F28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 é para ser vivida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8B37E8F0-BA96-45B0-ACB1-5CD6A995A3F1}"/>
              </a:ext>
            </a:extLst>
          </p:cNvPr>
          <p:cNvSpPr txBox="1"/>
          <p:nvPr/>
        </p:nvSpPr>
        <p:spPr>
          <a:xfrm>
            <a:off x="10547798" y="6488668"/>
            <a:ext cx="117532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>
                <a:ln>
                  <a:solidFill>
                    <a:srgbClr val="2D2F2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Automático</a:t>
            </a:r>
          </a:p>
        </p:txBody>
      </p:sp>
    </p:spTree>
    <p:extLst>
      <p:ext uri="{BB962C8B-B14F-4D97-AF65-F5344CB8AC3E}">
        <p14:creationId xmlns:p14="http://schemas.microsoft.com/office/powerpoint/2010/main" val="212023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blinds dir="vert"/>
        <p:sndAc>
          <p:stSnd loop="1">
            <p:snd r:embed="rId2" name="Cortazar - Follow My Steps.wav"/>
          </p:stSnd>
        </p:sndAc>
      </p:transition>
    </mc:Choice>
    <mc:Fallback xmlns="">
      <p:transition spd="slow" advTm="12000">
        <p:blinds dir="vert"/>
        <p:sndAc>
          <p:stSnd loop="1">
            <p:snd r:embed="rId5" name="Cortazar - Follow My Step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400"/>
                            </p:stCondLst>
                            <p:childTnLst>
                              <p:par>
                                <p:cTn id="20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5A13C652-0B77-4040-A0AB-D2EEEBC53A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9855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D3265194-F9E8-4FC6-847E-0275336C78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334850" y="450761"/>
            <a:ext cx="9663448" cy="2743200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essência da vida é muito simples.</a:t>
            </a: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E a simplicidade é inteligente, é ágil, é flexível.</a:t>
            </a: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preciso parar de complicar a vida.</a:t>
            </a: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Fique mais atento no que é simples, </a:t>
            </a: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 que é essencial.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70802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:blinds/>
      </p:transition>
    </mc:Choice>
    <mc:Fallback xmlns="">
      <p:transition spd="slow" advTm="13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7F82E127-03E7-46EA-BED9-B4024CA0FD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D3265194-F9E8-4FC6-847E-0275336C78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566671"/>
            <a:ext cx="7662930" cy="2653048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latin typeface="Georgia" panose="02040502050405020303" pitchFamily="18" charset="0"/>
              </a:rPr>
              <a:t>Desfaça-se de todo excesso de bagagem. 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latin typeface="Georgia" panose="02040502050405020303" pitchFamily="18" charset="0"/>
              </a:rPr>
              <a:t>Sinta-se leve, contente porque esse </a:t>
            </a: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latin typeface="Georgia" panose="02040502050405020303" pitchFamily="18" charset="0"/>
              </a:rPr>
              <a:t>é o seu estado natural.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latin typeface="Georgia" panose="02040502050405020303" pitchFamily="18" charset="0"/>
              </a:rPr>
              <a:t> Pergunte-se mais o que </a:t>
            </a: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latin typeface="Georgia" panose="02040502050405020303" pitchFamily="18" charset="0"/>
              </a:rPr>
              <a:t>realmente importa para você, tá?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latin typeface="Georgia" panose="02040502050405020303" pitchFamily="18" charset="0"/>
            </a:endParaRPr>
          </a:p>
          <a:p>
            <a:br>
              <a:rPr lang="pt-BR" sz="2800" b="1" dirty="0">
                <a:ln w="12700">
                  <a:solidFill>
                    <a:schemeClr val="tx1"/>
                  </a:solidFill>
                </a:ln>
              </a:rPr>
            </a:br>
            <a:endParaRPr lang="pt-BR" sz="2800" dirty="0">
              <a:ln w="12700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777208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:blinds dir="vert"/>
      </p:transition>
    </mc:Choice>
    <mc:Fallback xmlns="">
      <p:transition spd="slow" advTm="1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C2079D02-D255-4A24-BE57-BDEA3BDD15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D3265194-F9E8-4FC6-847E-0275336C78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215167"/>
            <a:ext cx="8937938" cy="3876539"/>
          </a:xfrm>
        </p:spPr>
        <p:txBody>
          <a:bodyPr>
            <a:normAutofit fontScale="55000" lnSpcReduction="20000"/>
          </a:bodyPr>
          <a:lstStyle/>
          <a:p>
            <a:endParaRPr lang="pt-BR" sz="51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51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Volte a ter prazer na simplicidade das coisas.</a:t>
            </a:r>
            <a:endParaRPr lang="pt-BR" sz="51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51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Levante o seu ânimo e valorize o seu sorriso </a:t>
            </a:r>
          </a:p>
          <a:p>
            <a:r>
              <a:rPr lang="pt-BR" sz="51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o sorriso das pessoas.</a:t>
            </a:r>
            <a:endParaRPr lang="pt-BR" sz="51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51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Volte a se encantar com o sol, </a:t>
            </a:r>
          </a:p>
          <a:p>
            <a:r>
              <a:rPr lang="pt-BR" sz="51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o vento, com as pessoas, </a:t>
            </a:r>
          </a:p>
          <a:p>
            <a:r>
              <a:rPr lang="pt-BR" sz="51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os prazeres simples da vida.</a:t>
            </a:r>
            <a:endParaRPr lang="pt-BR" sz="51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51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51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51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51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9642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:blinds/>
      </p:transition>
    </mc:Choice>
    <mc:Fallback xmlns="">
      <p:transition spd="slow" advTm="1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C603617-597C-43C2-93D5-F515740015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494"/>
            <a:ext cx="12299324" cy="6890494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D3265194-F9E8-4FC6-847E-0275336C78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11617" y="656823"/>
            <a:ext cx="9513194" cy="3181082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30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Contemple mais tudo o que é amor.</a:t>
            </a:r>
            <a:endParaRPr lang="pt-BR" sz="30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Volte-se mais para dentro de você mesmo </a:t>
            </a:r>
          </a:p>
          <a:p>
            <a:r>
              <a:rPr lang="pt-BR" sz="30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perceba que hoje é mais um dia de presente </a:t>
            </a:r>
          </a:p>
          <a:p>
            <a:r>
              <a:rPr lang="pt-BR" sz="30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você! E comece a reduzir o grau de confusão </a:t>
            </a:r>
          </a:p>
          <a:p>
            <a:r>
              <a:rPr lang="pt-BR" sz="30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de complicação em seu viver.</a:t>
            </a:r>
            <a:endParaRPr lang="pt-BR" sz="30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83195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000">
        <p:blinds dir="vert"/>
      </p:transition>
    </mc:Choice>
    <mc:Fallback xmlns="">
      <p:transition spd="slow" advTm="14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C924CBD-AF0A-4A22-A359-73F0AFC896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D3265194-F9E8-4FC6-847E-0275336C78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13669" y="4649273"/>
            <a:ext cx="6967470" cy="2076718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Passe a considerar </a:t>
            </a: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mais a simplicidade e a alegria, viu?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Tenha um pensamento simples. </a:t>
            </a:r>
          </a:p>
          <a:p>
            <a:b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283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:blinds/>
      </p:transition>
    </mc:Choice>
    <mc:Fallback xmlns="">
      <p:transition spd="slow" advTm="8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Imagem 27">
            <a:extLst>
              <a:ext uri="{FF2B5EF4-FFF2-40B4-BE49-F238E27FC236}">
                <a16:creationId xmlns:a16="http://schemas.microsoft.com/office/drawing/2014/main" id="{630E5CF2-0044-4230-9AFC-474D035C92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854C49A0-604F-4E6C-9055-5263FDDDC2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593206"/>
            <a:ext cx="7340959" cy="3003997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Tenha uma atitude simples.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Adote a simplicidade porque você</a:t>
            </a: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nasceu assim e certamente irá </a:t>
            </a: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um lugar bem mais simples</a:t>
            </a: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do que imagina.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5071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blinds/>
      </p:transition>
    </mc:Choice>
    <mc:Fallback xmlns="">
      <p:transition spd="slow" advTm="12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98457F9-F489-4656-86E3-10048EA679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D3265194-F9E8-4FC6-847E-0275336C78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429000"/>
            <a:ext cx="9144000" cy="2434107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Enganam-se aqueles que se preocupam </a:t>
            </a: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a suposição de que, se forem simples, 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outros poderão considerá-los </a:t>
            </a: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como uma pessoa simplória. 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0629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:blinds/>
      </p:transition>
    </mc:Choice>
    <mc:Fallback xmlns="">
      <p:transition spd="slow" advTm="10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15DAB04F-A59F-46C7-BA5C-CA608A080B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D3265194-F9E8-4FC6-847E-0275336C78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43696" y="927277"/>
            <a:ext cx="9144000" cy="2141113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verdade, é exatamente o oposto: 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pessoas claras, amorosas, compreensíveis 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diretas são as mais simples. 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b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00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:blinds/>
      </p:transition>
    </mc:Choice>
    <mc:Fallback xmlns="">
      <p:transition spd="slow" advTm="8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9B803969-3DD5-4330-B47A-15704041D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D3265194-F9E8-4FC6-847E-0275336C78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0811" y="643943"/>
            <a:ext cx="9144000" cy="2356834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Faça algo diferente: </a:t>
            </a: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mantenha a sua vida simples,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com qualidade e evite cometer erros. 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Pois a vida simples é para ser vivida, viu? 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9090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:blinds/>
      </p:transition>
    </mc:Choice>
    <mc:Fallback xmlns="">
      <p:transition spd="slow" advTm="11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88BFE17-4FDC-4CDC-964F-A6E64916B7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D3265194-F9E8-4FC6-847E-0275336C78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5820" y="3773509"/>
            <a:ext cx="9144000" cy="2446986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vida é natural e não algo mais </a:t>
            </a: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você precisa adquirir.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Você nasceu pronto para a vida, </a:t>
            </a: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perfeito e .... pelado.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Quer coisa mais simples que isso? 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b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179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blinds dir="vert"/>
      </p:transition>
    </mc:Choice>
    <mc:Fallback xmlns="">
      <p:transition spd="slow" advTm="1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A7CBA46-8307-43EE-8530-B26E3C9E16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D3265194-F9E8-4FC6-847E-0275336C78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61397" y="412124"/>
            <a:ext cx="6890198" cy="2141113"/>
          </a:xfrm>
        </p:spPr>
        <p:txBody>
          <a:bodyPr>
            <a:noAutofit/>
          </a:bodyPr>
          <a:lstStyle/>
          <a:p>
            <a:r>
              <a:rPr lang="pt-BR" sz="3200" b="1" i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Bom Dia! Bom Divertimento. </a:t>
            </a:r>
          </a:p>
          <a:p>
            <a:r>
              <a:rPr lang="pt-BR" sz="3200" b="1" i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"É um dom ser livre. </a:t>
            </a:r>
          </a:p>
          <a:p>
            <a:r>
              <a:rPr lang="pt-BR" sz="3200" b="1" i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outro dom é ser simples"</a:t>
            </a:r>
            <a:br>
              <a:rPr lang="pt-BR" sz="3200" b="1" i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br>
              <a:rPr lang="pt-BR" sz="3200" i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3200" i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2971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:blinds/>
      </p:transition>
    </mc:Choice>
    <mc:Fallback xmlns="">
      <p:transition spd="slow" advTm="9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EDA1718-F154-43E0-A579-CBCC9061D83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3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D3265194-F9E8-4FC6-847E-0275336C78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243" y="1703128"/>
            <a:ext cx="9144000" cy="3219719"/>
          </a:xfrm>
        </p:spPr>
        <p:txBody>
          <a:bodyPr>
            <a:normAutofit fontScale="77500" lnSpcReduction="20000"/>
          </a:bodyPr>
          <a:lstStyle/>
          <a:p>
            <a:r>
              <a:rPr lang="pt-BR" sz="33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Texto/Autor: Luís Carlos Mazzini</a:t>
            </a:r>
          </a:p>
          <a:p>
            <a:r>
              <a:rPr lang="pt-BR" sz="33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Ernesto Cortazar</a:t>
            </a:r>
          </a:p>
          <a:p>
            <a:r>
              <a:rPr lang="pt-BR" sz="33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sz="33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sz="33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3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www.sergrasan.com.br/biajovaslides</a:t>
            </a:r>
            <a:endParaRPr lang="pt-BR" sz="33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3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sz="33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33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  <a:p>
            <a:endParaRPr lang="pt-BR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27618B84-E53A-4C4A-B0EC-F44E8AFC07F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7436" y="405930"/>
            <a:ext cx="2202288" cy="1006699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40C7F6EC-9E8E-4407-86F4-AC744D364189}"/>
              </a:ext>
            </a:extLst>
          </p:cNvPr>
          <p:cNvSpPr txBox="1"/>
          <p:nvPr/>
        </p:nvSpPr>
        <p:spPr>
          <a:xfrm>
            <a:off x="2188559" y="539947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</a:p>
        </p:txBody>
      </p:sp>
    </p:spTree>
    <p:extLst>
      <p:ext uri="{BB962C8B-B14F-4D97-AF65-F5344CB8AC3E}">
        <p14:creationId xmlns:p14="http://schemas.microsoft.com/office/powerpoint/2010/main" val="4293828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0">
        <p:blinds dir="vert"/>
      </p:transition>
    </mc:Choice>
    <mc:Fallback xmlns="">
      <p:transition spd="slow" advTm="3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192</TotalTime>
  <Words>360</Words>
  <Application>Microsoft Office PowerPoint</Application>
  <PresentationFormat>Widescreen</PresentationFormat>
  <Paragraphs>71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21" baseType="lpstr">
      <vt:lpstr>Algerian</vt:lpstr>
      <vt:lpstr>Andalus</vt:lpstr>
      <vt:lpstr>Arial</vt:lpstr>
      <vt:lpstr>Calibri</vt:lpstr>
      <vt:lpstr>Calibri Light</vt:lpstr>
      <vt:lpstr>Constantia</vt:lpstr>
      <vt:lpstr>Georgia</vt:lpstr>
      <vt:lpstr>Office Theme</vt:lpstr>
      <vt:lpstr>Pois a vida é simples  e é para ser vivida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Pois a vida é simples  e é para ser vivida</dc:title>
  <dc:creator>Cliente</dc:creator>
  <cp:keywords>BIAJOVA SLIDES: 13/10/2018</cp:keywords>
  <cp:lastModifiedBy>Cliente</cp:lastModifiedBy>
  <cp:revision>131</cp:revision>
  <dcterms:created xsi:type="dcterms:W3CDTF">2018-10-13T22:17:47Z</dcterms:created>
  <dcterms:modified xsi:type="dcterms:W3CDTF">2018-10-15T00:02:30Z</dcterms:modified>
</cp:coreProperties>
</file>