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f0p1x/CV66s0U6utSf97Q==" hashData="dyx/o+OBBNVaJg6zojIrD1t/R/wDmOBL8d3XVG0pntNx/tGAYZwEDzvNhQXAdV28o7GS+S3Bf6eJhCVn63HL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24B"/>
    <a:srgbClr val="1D2733"/>
    <a:srgbClr val="173A3B"/>
    <a:srgbClr val="251615"/>
    <a:srgbClr val="3B5433"/>
    <a:srgbClr val="080000"/>
    <a:srgbClr val="422768"/>
    <a:srgbClr val="3F5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72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00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42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162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39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87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5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28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430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819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0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FE95D-DE82-4EA1-B1B4-ED1508CA3920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D91BF-E7CE-49A0-A634-980D885C02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579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4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>
        <p:fade/>
        <p:sndAc>
          <p:stSnd loop="1">
            <p:snd r:embed="rId2" name="David Benoit - A last request.wav"/>
          </p:stSnd>
        </p:sndAc>
      </p:transition>
    </mc:Choice>
    <mc:Fallback>
      <p:transition spd="slow" advTm="2000">
        <p:fade/>
        <p:sndAc>
          <p:stSnd loop="1">
            <p:snd r:embed="rId2" name="David Benoit - A last reques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61365" y="463463"/>
            <a:ext cx="7269271" cy="1155070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1 BT" panose="02040603040505090204" pitchFamily="18" charset="0"/>
              </a:rPr>
              <a:t>Mudança de Vida.</a:t>
            </a:r>
            <a:endParaRPr lang="pt-BR" sz="4800" dirty="0">
              <a:ln w="12700">
                <a:solidFill>
                  <a:schemeClr val="accent6">
                    <a:lumMod val="50000"/>
                  </a:schemeClr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1 BT" panose="020406030405050902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045873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 w="1270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238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58433" y="713984"/>
            <a:ext cx="7878872" cy="2001033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muda em um minuto </a:t>
            </a:r>
            <a:r>
              <a:rPr lang="pt-BR" sz="3200" b="1" dirty="0" smtClean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apenas.</a:t>
            </a:r>
          </a:p>
          <a:p>
            <a:r>
              <a:rPr lang="pt-BR" sz="3200" b="1" dirty="0" smtClean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3200" b="1" dirty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minuto apenas DEUS </a:t>
            </a:r>
            <a:endParaRPr lang="pt-BR" sz="3200" b="1" dirty="0" smtClean="0">
              <a:ln w="12700">
                <a:solidFill>
                  <a:srgbClr val="2516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providencia </a:t>
            </a:r>
            <a:r>
              <a:rPr lang="pt-BR" sz="3200" b="1" dirty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socorro. </a:t>
            </a:r>
          </a:p>
          <a:p>
            <a:r>
              <a:rPr lang="pt-BR" sz="3200" b="1" dirty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3200" b="1" dirty="0">
                <a:ln w="12700">
                  <a:solidFill>
                    <a:srgbClr val="2516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200" b="1" dirty="0">
              <a:ln w="12700">
                <a:solidFill>
                  <a:srgbClr val="2516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2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6196" y="942494"/>
            <a:ext cx="8651310" cy="200103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ser um coração atento,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mão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amiga,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pedaço de papel 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impresso 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caído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calçada.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Papel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vento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o levou para longe. </a:t>
            </a:r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516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75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/>
      </p:transition>
    </mc:Choice>
    <mc:Fallback xmlns="">
      <p:transition spd="slow" advTm="1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46323" y="601249"/>
            <a:ext cx="7699332" cy="200103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minuto apenas e o amor volta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esperança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renasce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minuto apenas e o sol rompe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nuvens clareando tudo.</a:t>
            </a:r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8514" y="713984"/>
            <a:ext cx="6475957" cy="200103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 desespere,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espere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o socorro chega.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minuto apenas...</a:t>
            </a:r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5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92054" y="739036"/>
            <a:ext cx="8651310" cy="240499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panorama se modifica.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 refloresce.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Tenha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paciência,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entregue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desesperança.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Aguarde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</a:t>
            </a:r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17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22312" y="686635"/>
            <a:ext cx="6914367" cy="274320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Enquanto você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sofre, 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providencia o auxílio.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Aguarde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um minuto apenas,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sessenta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segundos. </a:t>
            </a:r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vida. 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minuto a mais.</a:t>
            </a:r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22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383" y="1087468"/>
            <a:ext cx="7816243" cy="234236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um minuto apenas, </a:t>
            </a:r>
            <a:endParaRPr lang="pt-BR" sz="2800" b="1" dirty="0" smtClean="0">
              <a:ln w="12700">
                <a:solidFill>
                  <a:srgbClr val="5B92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misericórdia divina se derrama </a:t>
            </a:r>
            <a:endParaRPr lang="pt-BR" sz="2800" b="1" dirty="0" smtClean="0">
              <a:ln w="12700">
                <a:solidFill>
                  <a:srgbClr val="5B92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cheia de bênçãos </a:t>
            </a:r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 vielas escuras </a:t>
            </a:r>
            <a:endParaRPr lang="pt-BR" sz="2800" b="1" dirty="0" smtClean="0">
              <a:ln w="12700">
                <a:solidFill>
                  <a:srgbClr val="5B92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passos humanos</a:t>
            </a:r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sz="2800" dirty="0">
              <a:ln w="12700">
                <a:solidFill>
                  <a:srgbClr val="5B92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0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7495" y="1165757"/>
            <a:ext cx="8162795" cy="226407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corrige, saneia, </a:t>
            </a:r>
          </a:p>
          <a:p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repara transformando-as em estradas</a:t>
            </a:r>
          </a:p>
          <a:p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luminosas no rumo da </a:t>
            </a:r>
            <a:r>
              <a:rPr lang="pt-BR" sz="2800" b="1" dirty="0" smtClean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 Maior </a:t>
            </a:r>
            <a:r>
              <a:rPr lang="pt-BR" sz="2800" b="1" dirty="0">
                <a:ln w="12700">
                  <a:solidFill>
                    <a:srgbClr val="5B92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endParaRPr lang="pt-BR" sz="2800" b="1" dirty="0">
              <a:ln w="12700">
                <a:solidFill>
                  <a:srgbClr val="5B92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rgbClr val="5B924B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211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/>
      </p:transition>
    </mc:Choice>
    <mc:Fallback xmlns="">
      <p:transition spd="slow" advTm="1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16274" y="783798"/>
            <a:ext cx="8876516" cy="3294345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Desconhecido</a:t>
            </a: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David Benoit- A last Request</a:t>
            </a:r>
            <a:endParaRPr lang="pt-BR" sz="2800" b="1" dirty="0" smtClean="0">
              <a:ln w="12700">
                <a:solidFill>
                  <a:srgbClr val="1D27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D27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53" y="783798"/>
            <a:ext cx="2028952" cy="95197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5108" y="89045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89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000">
        <p:blinds dir="vert"/>
      </p:transition>
    </mc:Choice>
    <mc:Fallback>
      <p:transition spd="slow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</TotalTime>
  <Words>192</Words>
  <Application>Microsoft Office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News701 BT</vt:lpstr>
      <vt:lpstr>Office Theme</vt:lpstr>
      <vt:lpstr>Apresentação do PowerPoint</vt:lpstr>
      <vt:lpstr>Mudança de Vida.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Mudança de Vida.</dc:title>
  <dc:creator>Cliente</dc:creator>
  <cp:keywords>BIAJOVA SLIDES: 21/05/2019</cp:keywords>
  <cp:lastModifiedBy>Cliente</cp:lastModifiedBy>
  <cp:revision>135</cp:revision>
  <dcterms:created xsi:type="dcterms:W3CDTF">2019-05-21T21:34:07Z</dcterms:created>
  <dcterms:modified xsi:type="dcterms:W3CDTF">2019-05-24T23:35:01Z</dcterms:modified>
</cp:coreProperties>
</file>