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5" r:id="rId8"/>
    <p:sldId id="261" r:id="rId9"/>
    <p:sldId id="266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CgfjTz0W3rcR7EnO6uN0g==" hashData="MCd5BDkKXE6nbci4NlMlfE1NSwEbr5b8Lsp2TBxZfVOYrXi18NFUIfS5MIfqou3rxoF7JmFqL5tBpydENUkN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231B"/>
    <a:srgbClr val="1638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067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561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8385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595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2180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601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070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32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631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9097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9192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B79D0-B210-494F-B545-9E97B2D6F7BE}" type="datetimeFigureOut">
              <a:rPr lang="pt-BR" smtClean="0"/>
              <a:t>11/10/2018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1B0CD-CB54-43EB-9D2E-4134248B41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2705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.br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062B8A4-5736-4325-B5BF-6DF13281F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93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:fade/>
        <p:sndAc>
          <p:stSnd loop="1">
            <p:snd r:embed="rId2" name="Al Green - Let's Stay Together.wav"/>
          </p:stSnd>
        </p:sndAc>
      </p:transition>
    </mc:Choice>
    <mc:Fallback xmlns="">
      <p:transition spd="slow" advTm="2000">
        <p:fade/>
        <p:sndAc>
          <p:stSnd loop="1">
            <p:snd r:embed="rId4" name="Al Green - Let's Stay Togeth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82771048-EC0F-4688-8476-5164FBC4B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1F07620-F5DA-4856-8EB9-AB9A07AEFA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7830" y="772730"/>
            <a:ext cx="5688169" cy="1320555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Alegria Assim</a:t>
            </a:r>
            <a:endParaRPr lang="pt-BR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704BE817-2AA8-49D6-892D-E44D4CCD6A34}"/>
              </a:ext>
            </a:extLst>
          </p:cNvPr>
          <p:cNvSpPr txBox="1"/>
          <p:nvPr/>
        </p:nvSpPr>
        <p:spPr>
          <a:xfrm>
            <a:off x="10573556" y="6550223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3485006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600"/>
                            </p:stCondLst>
                            <p:childTnLst>
                              <p:par>
                                <p:cTn id="10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DED908-D1BD-4961-818A-B2E555CEFB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0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E33329-004B-4E30-A7FE-57D25CDF7B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49" r="19402"/>
          <a:stretch/>
        </p:blipFill>
        <p:spPr>
          <a:xfrm flipH="1">
            <a:off x="9144000" y="0"/>
            <a:ext cx="3048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04079" y="1116415"/>
            <a:ext cx="6387921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Abandone as expectativas 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 imediatamente as coisas 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começarão a acontecer...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9045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C8248E-8286-41A6-B925-6C45958B8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0468" y="1477024"/>
            <a:ext cx="7190704" cy="1655762"/>
          </a:xfrm>
        </p:spPr>
        <p:txBody>
          <a:bodyPr/>
          <a:lstStyle/>
          <a:p>
            <a:r>
              <a:rPr lang="pt-BR" sz="3200" b="1" dirty="0">
                <a:ln w="12700">
                  <a:solidFill>
                    <a:srgbClr val="2C231B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é um jardim.</a:t>
            </a:r>
          </a:p>
          <a:p>
            <a:r>
              <a:rPr lang="pt-BR" sz="3200" b="1" dirty="0">
                <a:ln w="12700">
                  <a:solidFill>
                    <a:srgbClr val="2C231B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uma oportunidade.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194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comb dir="vert"/>
      </p:transition>
    </mc:Choice>
    <mc:Fallback xmlns="">
      <p:transition spd="slow" advTm="6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0E117E6-1399-49E1-956B-D4941AF78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152" y="498227"/>
            <a:ext cx="6671256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2C23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pode plantar ervas daninhas, </a:t>
            </a:r>
          </a:p>
          <a:p>
            <a:r>
              <a:rPr lang="pt-BR" sz="2800" b="1" dirty="0">
                <a:ln w="12700">
                  <a:solidFill>
                    <a:srgbClr val="2C23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você pode plantar rosas;</a:t>
            </a:r>
          </a:p>
          <a:p>
            <a:r>
              <a:rPr lang="pt-BR" sz="2800" b="1" dirty="0">
                <a:ln w="12700">
                  <a:solidFill>
                    <a:srgbClr val="2C23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tudo depende de você.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7210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9000">
        <p15:prstTrans prst="drap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F5951AA-0873-4587-8F5B-131CA4D571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4"/>
          <a:stretch/>
        </p:blipFill>
        <p:spPr>
          <a:xfrm>
            <a:off x="0" y="3347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39897"/>
            <a:ext cx="6800045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uma pessoa feliz, 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 o Universo é um Templo.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313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wedge/>
      </p:transition>
    </mc:Choice>
    <mc:Fallback xmlns=""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77A661-37B9-49C9-8387-035D51B413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2"/>
          <a:stretch/>
        </p:blipFill>
        <p:spPr>
          <a:xfrm>
            <a:off x="0" y="1674"/>
            <a:ext cx="12192000" cy="6856326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0296D6F-DFFC-4DA2-83B3-725FB15501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750" y="1408582"/>
            <a:ext cx="5821250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alguém 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 repleto de amor, 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 repleto de Deus.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85026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7000">
        <p15:prstTrans prst="fallOve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65712EFF-2A92-4700-A3F8-4B68D5465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956761"/>
            <a:ext cx="6903076" cy="2335123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quiser reduzir a dor,</a:t>
            </a:r>
          </a:p>
          <a:p>
            <a:r>
              <a:rPr lang="pt-BR" sz="30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então deixe-a acontecer;</a:t>
            </a:r>
          </a:p>
          <a:p>
            <a:r>
              <a:rPr lang="pt-BR" sz="30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se você quiser aumentar a </a:t>
            </a:r>
            <a:r>
              <a:rPr lang="pt-BR" sz="3000" b="1" i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Alegria</a:t>
            </a:r>
            <a:r>
              <a:rPr lang="pt-BR" sz="30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</a:p>
          <a:p>
            <a:r>
              <a:rPr lang="pt-BR" sz="30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então deixe-a acontecer,</a:t>
            </a:r>
          </a:p>
          <a:p>
            <a:r>
              <a:rPr lang="pt-BR" sz="30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dirty="0">
              <a:ln w="12700">
                <a:solidFill>
                  <a:srgbClr val="163814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95026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B9F8412-2D47-4835-B497-84E3C18675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4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B704584-9718-48DC-B3D7-CF8EA4FCF2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88676" y="4503560"/>
            <a:ext cx="6078828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a </a:t>
            </a:r>
            <a:r>
              <a:rPr lang="pt-BR" sz="2800" b="1" i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Alegria</a:t>
            </a:r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está dentro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novas camadas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continuarão se revelando.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852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C382F7-F2FE-4CD7-87DB-A50036D08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9397" y="4477800"/>
            <a:ext cx="7263685" cy="199061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na medida em que você segue 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deixando a </a:t>
            </a:r>
            <a:r>
              <a:rPr lang="pt-BR" sz="2800" b="1" i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Alegria </a:t>
            </a:r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acontecer,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você começará a ter mais e mais </a:t>
            </a:r>
          </a:p>
          <a:p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vislumbres de pura</a:t>
            </a:r>
            <a:r>
              <a:rPr lang="pt-BR" sz="2800" b="1" i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Alegria</a:t>
            </a:r>
            <a:r>
              <a:rPr lang="pt-BR" sz="28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892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wheel spokes="1"/>
      </p:transition>
    </mc:Choice>
    <mc:Fallback xmlns="">
      <p:transition spd="slow" advTm="1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D3D01EBF-ECDF-431F-8637-786AB9E9B9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7155" y="1052019"/>
            <a:ext cx="6958884" cy="1858605"/>
          </a:xfrm>
        </p:spPr>
        <p:txBody>
          <a:bodyPr/>
          <a:lstStyle/>
          <a:p>
            <a:r>
              <a:rPr lang="pt-BR" sz="32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 </a:t>
            </a:r>
            <a:r>
              <a:rPr lang="pt-BR" sz="3200" b="1" i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Alegria</a:t>
            </a:r>
            <a:r>
              <a:rPr lang="pt-BR" sz="32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aumenta </a:t>
            </a:r>
          </a:p>
          <a:p>
            <a:r>
              <a:rPr lang="pt-BR" sz="3200" b="1" dirty="0">
                <a:ln w="12700">
                  <a:solidFill>
                    <a:srgbClr val="1638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ser compartilhada...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381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checker dir="vert"/>
      </p:transition>
    </mc:Choice>
    <mc:Fallback xmlns="">
      <p:transition spd="slow" advTm="6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275FAFE-F1E4-4944-B56D-602A76091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3BE8056-DD64-447B-996A-ACA235466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70961"/>
            <a:ext cx="8319753" cy="3236644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rgbClr val="2C23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Autor: OSHO</a:t>
            </a:r>
          </a:p>
          <a:p>
            <a:r>
              <a:rPr lang="pt-BR" b="1" dirty="0">
                <a:ln w="12700">
                  <a:solidFill>
                    <a:srgbClr val="2C23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Al Green</a:t>
            </a:r>
          </a:p>
          <a:p>
            <a:r>
              <a:rPr lang="pt-BR" b="1" dirty="0">
                <a:ln w="12700">
                  <a:solidFill>
                    <a:srgbClr val="2C23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www.sergrasan.com.br/biajovaslides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6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94B44A46-B2B0-425F-967F-CB5D14A1CC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1" y="978794"/>
            <a:ext cx="2189408" cy="953036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2E318E6-E769-4218-93D0-98683EB6597D}"/>
              </a:ext>
            </a:extLst>
          </p:cNvPr>
          <p:cNvSpPr txBox="1"/>
          <p:nvPr/>
        </p:nvSpPr>
        <p:spPr>
          <a:xfrm>
            <a:off x="9458684" y="1085980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2151532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28000">
        <p15:prstTrans prst="airplane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135</Words>
  <Application>Microsoft Office PowerPoint</Application>
  <PresentationFormat>Widescreen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David</vt:lpstr>
      <vt:lpstr>Georgia</vt:lpstr>
      <vt:lpstr>Office Theme</vt:lpstr>
      <vt:lpstr>Apresentação do PowerPoint</vt:lpstr>
      <vt:lpstr>Alegria Assim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Alegria Assim</dc:title>
  <dc:creator>Cliente</dc:creator>
  <cp:keywords>BIAJOVA SLIDES: 10/10/2018</cp:keywords>
  <cp:lastModifiedBy>Cliente</cp:lastModifiedBy>
  <cp:revision>92</cp:revision>
  <dcterms:created xsi:type="dcterms:W3CDTF">2018-10-10T21:54:26Z</dcterms:created>
  <dcterms:modified xsi:type="dcterms:W3CDTF">2018-10-12T00:59:35Z</dcterms:modified>
</cp:coreProperties>
</file>