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21AfRpTew6stHiDzPUi2Q==" hashData="GVupHfUfj39nQzqV4RIYi73P7ibwX/1/ja9NA1UyMqDSf0w1rr83agP9OOF7ZtP99l3l7ENERDPLfm2TR/vRo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52B8"/>
    <a:srgbClr val="4A74CA"/>
    <a:srgbClr val="3632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BD0B-6D93-4D6B-A28E-67607988A01B}" type="datetimeFigureOut">
              <a:rPr lang="pt-BR" smtClean="0"/>
              <a:t>01/10/2018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B7FE3-F0CB-4F60-AB1B-3918AE7E18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6628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BD0B-6D93-4D6B-A28E-67607988A01B}" type="datetimeFigureOut">
              <a:rPr lang="pt-BR" smtClean="0"/>
              <a:t>01/10/2018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B7FE3-F0CB-4F60-AB1B-3918AE7E18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869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BD0B-6D93-4D6B-A28E-67607988A01B}" type="datetimeFigureOut">
              <a:rPr lang="pt-BR" smtClean="0"/>
              <a:t>01/10/2018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B7FE3-F0CB-4F60-AB1B-3918AE7E18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7245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BD0B-6D93-4D6B-A28E-67607988A01B}" type="datetimeFigureOut">
              <a:rPr lang="pt-BR" smtClean="0"/>
              <a:t>01/10/2018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B7FE3-F0CB-4F60-AB1B-3918AE7E18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9168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BD0B-6D93-4D6B-A28E-67607988A01B}" type="datetimeFigureOut">
              <a:rPr lang="pt-BR" smtClean="0"/>
              <a:t>01/10/2018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B7FE3-F0CB-4F60-AB1B-3918AE7E18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256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BD0B-6D93-4D6B-A28E-67607988A01B}" type="datetimeFigureOut">
              <a:rPr lang="pt-BR" smtClean="0"/>
              <a:t>01/10/2018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B7FE3-F0CB-4F60-AB1B-3918AE7E18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2731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BD0B-6D93-4D6B-A28E-67607988A01B}" type="datetimeFigureOut">
              <a:rPr lang="pt-BR" smtClean="0"/>
              <a:t>01/10/2018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B7FE3-F0CB-4F60-AB1B-3918AE7E18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6116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BD0B-6D93-4D6B-A28E-67607988A01B}" type="datetimeFigureOut">
              <a:rPr lang="pt-BR" smtClean="0"/>
              <a:t>01/10/2018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B7FE3-F0CB-4F60-AB1B-3918AE7E18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7649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BD0B-6D93-4D6B-A28E-67607988A01B}" type="datetimeFigureOut">
              <a:rPr lang="pt-BR" smtClean="0"/>
              <a:t>01/10/2018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B7FE3-F0CB-4F60-AB1B-3918AE7E18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0739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BD0B-6D93-4D6B-A28E-67607988A01B}" type="datetimeFigureOut">
              <a:rPr lang="pt-BR" smtClean="0"/>
              <a:t>01/10/2018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B7FE3-F0CB-4F60-AB1B-3918AE7E18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0975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BD0B-6D93-4D6B-A28E-67607988A01B}" type="datetimeFigureOut">
              <a:rPr lang="pt-BR" smtClean="0"/>
              <a:t>01/10/2018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B7FE3-F0CB-4F60-AB1B-3918AE7E18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5440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37000">
              <a:schemeClr val="bg1"/>
            </a:gs>
            <a:gs pos="68000">
              <a:schemeClr val="tx2">
                <a:lumMod val="50000"/>
              </a:schemeClr>
            </a:gs>
            <a:gs pos="100000">
              <a:schemeClr val="bg2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4BD0B-6D93-4D6B-A28E-67607988A01B}" type="datetimeFigureOut">
              <a:rPr lang="pt-BR" smtClean="0"/>
              <a:t>01/10/2018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B7FE3-F0CB-4F60-AB1B-3918AE7E18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17605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5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hyperlink" Target="http://www.youtube.com/user/bvbiavasconcellos/v&#237;deos" TargetMode="External"/><Relationship Id="rId4" Type="http://schemas.openxmlformats.org/officeDocument/2006/relationships/hyperlink" Target="http://www.sergrasan.com.br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D17F85F-F4A8-4FB1-8E6C-A997CB35DE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0540C82-6827-4874-9927-D8059DA800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50783" y="257577"/>
            <a:ext cx="7585656" cy="2050961"/>
          </a:xfrm>
        </p:spPr>
        <p:txBody>
          <a:bodyPr>
            <a:normAutofit/>
            <a:scene3d>
              <a:camera prst="perspectiveRigh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pt-BR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60 oportunidades</a:t>
            </a:r>
            <a:b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2AB395D-6DC6-498F-A021-ED59720469EC}"/>
              </a:ext>
            </a:extLst>
          </p:cNvPr>
          <p:cNvSpPr txBox="1"/>
          <p:nvPr/>
        </p:nvSpPr>
        <p:spPr>
          <a:xfrm>
            <a:off x="10489474" y="6415757"/>
            <a:ext cx="12650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Automático</a:t>
            </a:r>
          </a:p>
        </p:txBody>
      </p:sp>
    </p:spTree>
    <p:extLst>
      <p:ext uri="{BB962C8B-B14F-4D97-AF65-F5344CB8AC3E}">
        <p14:creationId xmlns:p14="http://schemas.microsoft.com/office/powerpoint/2010/main" val="197587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heel spokes="1"/>
        <p:sndAc>
          <p:stSnd loop="1">
            <p:snd r:embed="rId2" name="Andre Rieu - Love Theme.wav"/>
          </p:stSnd>
        </p:sndAc>
      </p:transition>
    </mc:Choice>
    <mc:Fallback xmlns="">
      <p:transition spd="slow" advTm="10000">
        <p:wheel spokes="1"/>
        <p:sndAc>
          <p:stSnd loop="1">
            <p:snd r:embed="rId4" name="Andre Rieu - Love The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51C8F8AF-44C3-47B9-BC57-F4D8EB3221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C1EEC15-F08B-4263-A0E8-4EA6A9CD16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1875" y="928014"/>
            <a:ext cx="9144000" cy="2283607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 diga com sinceridade:</a:t>
            </a: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quantas coisas você tem feito apenas por fazer?</a:t>
            </a: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Quais são os momentos que você lembra </a:t>
            </a: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ter realmente vivido ontem?</a:t>
            </a:r>
            <a:endParaRPr lang="pt-BR" sz="28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6519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9703B18-D917-4031-960A-38AD624883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C1EEC15-F08B-4263-A0E8-4EA6A9CD16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3879" y="982843"/>
            <a:ext cx="9144000" cy="2566942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se lembra apenas das discussões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ou de um momento de frustração?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momentos de carinho entre você 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 pessoa amada, de um momento 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ternura com seu filho ou filha?</a:t>
            </a:r>
            <a:endParaRPr lang="pt-BR" sz="30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4341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F2799E2-17B8-406D-B953-BDCE8510DC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C1EEC15-F08B-4263-A0E8-4EA6A9CD16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840" y="2597485"/>
            <a:ext cx="9144000" cy="2193455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abraço que você deu nos seus pais?</a:t>
            </a: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Ah! já sei, você se lembra da palavra amiga</a:t>
            </a: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que você deu para</a:t>
            </a:r>
            <a:r>
              <a:rPr lang="pt-BR" sz="2800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aquela colega</a:t>
            </a: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que está meio pra baixo?</a:t>
            </a:r>
            <a:endParaRPr lang="pt-BR" sz="28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2430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0F1DC11-6A2E-4A94-B1D3-83D353D3B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C1EEC15-F08B-4263-A0E8-4EA6A9CD16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21735" y="717170"/>
            <a:ext cx="9144000" cy="2579822"/>
          </a:xfrm>
        </p:spPr>
        <p:txBody>
          <a:bodyPr>
            <a:normAutofit fontScale="85000" lnSpcReduction="20000"/>
          </a:bodyPr>
          <a:lstStyle/>
          <a:p>
            <a:r>
              <a:rPr lang="pt-BR" sz="33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Ontem...ontem...o que é mesmo</a:t>
            </a:r>
          </a:p>
          <a:p>
            <a:r>
              <a:rPr lang="pt-BR" sz="33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que você fez ontem? e sexta passada? </a:t>
            </a:r>
          </a:p>
          <a:p>
            <a:r>
              <a:rPr lang="pt-BR" sz="33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é que foi o seu dia?</a:t>
            </a:r>
          </a:p>
          <a:p>
            <a:r>
              <a:rPr lang="pt-BR" sz="33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Eles têm um sabor especial </a:t>
            </a:r>
          </a:p>
          <a:p>
            <a:r>
              <a:rPr lang="pt-BR" sz="33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são meras repetições do "nada"?</a:t>
            </a:r>
            <a:endParaRPr lang="pt-BR" sz="33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48175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FE1BB77-28D3-4663-AEEC-F640E326E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C1EEC15-F08B-4263-A0E8-4EA6A9CD16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59876" y="704292"/>
            <a:ext cx="7847528" cy="2167698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dias são compostos por minutos 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cada minuto carrega em</a:t>
            </a:r>
            <a:endParaRPr lang="pt-BR" sz="30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si 60 oportunidades diferentes. </a:t>
            </a:r>
            <a:endParaRPr lang="pt-BR" sz="30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60 novas chances de mudar aquilo 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você não acha certo. </a:t>
            </a:r>
            <a:endParaRPr lang="pt-BR" sz="30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84827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5D6C9839-753C-4EE9-A90A-7BD9F98A98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63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C1EEC15-F08B-4263-A0E8-4EA6A9CD16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2175" y="459592"/>
            <a:ext cx="9144000" cy="385483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Alguns homens e mulheres na história, </a:t>
            </a: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famosos ou não, descobriram que tinham </a:t>
            </a: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esse poder de mudar tudo (pelo menos</a:t>
            </a:r>
            <a:endParaRPr lang="pt-BR" sz="28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as suas próprias histórias), agarrando uma</a:t>
            </a: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dessas 60 oportunidades do minuto,</a:t>
            </a: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simplesmente fazendo algo </a:t>
            </a:r>
            <a:endParaRPr lang="pt-BR" sz="28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acreditavam. </a:t>
            </a:r>
            <a:endParaRPr lang="pt-BR" sz="28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012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EF904B-1528-46FA-8110-4994E375E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C1EEC15-F08B-4263-A0E8-4EA6A9CD16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275787"/>
            <a:ext cx="5018468" cy="2369712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Assim, Gandhi, se deitou 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diante do exército,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 sem armas descobriu 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"amor universal". </a:t>
            </a:r>
            <a:endParaRPr lang="pt-BR" sz="30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51274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0112993-985E-4CC1-A32C-8AEA52501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C1EEC15-F08B-4263-A0E8-4EA6A9CD16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3234" y="2867942"/>
            <a:ext cx="9144000" cy="3146491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Assim, você também tem 60 novas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oportunidades a cada minuto de vida, 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deve ser vivida intensamente, 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não deve ser considerada jamais um fardo, 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sim, uma caverna repleta de tesouros 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ainda não descobrimos.</a:t>
            </a:r>
            <a:endParaRPr lang="pt-BR" sz="30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0192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6000">
        <p15:prstTrans prst="pageCurlDoubl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AB84ED21-46C6-4F86-A265-8BF2E37EE4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C1EEC15-F08B-4263-A0E8-4EA6A9CD16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55164" y="992526"/>
            <a:ext cx="8136835" cy="2953309"/>
          </a:xfrm>
        </p:spPr>
        <p:txBody>
          <a:bodyPr>
            <a:normAutofit fontScale="70000" lnSpcReduction="20000"/>
          </a:bodyPr>
          <a:lstStyle/>
          <a:p>
            <a:r>
              <a:rPr lang="pt-BR" sz="4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afirmava Gandhi, </a:t>
            </a:r>
          </a:p>
          <a:p>
            <a:r>
              <a:rPr lang="pt-BR" sz="4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grande e única revolução possível </a:t>
            </a:r>
          </a:p>
          <a:p>
            <a:r>
              <a:rPr lang="pt-BR" sz="4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dentro de nós, e é dentro de você </a:t>
            </a:r>
          </a:p>
          <a:p>
            <a:r>
              <a:rPr lang="pt-BR" sz="4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deve começar agora, uma revolução</a:t>
            </a:r>
          </a:p>
          <a:p>
            <a:r>
              <a:rPr lang="pt-BR" sz="4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amorosa em busca de sentido </a:t>
            </a:r>
          </a:p>
          <a:p>
            <a:r>
              <a:rPr lang="pt-BR" sz="4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os seus preciosos </a:t>
            </a:r>
            <a:endParaRPr lang="pt-BR" sz="40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4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segundos de vida, </a:t>
            </a:r>
            <a:endParaRPr lang="pt-BR" sz="40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6238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0E01E8E-2B36-477D-9CFD-961F083FE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63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C1EEC15-F08B-4263-A0E8-4EA6A9CD16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755806"/>
            <a:ext cx="9144000" cy="2463912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que a sua determinação em ser feliz, </a:t>
            </a:r>
            <a:endParaRPr lang="pt-BR" sz="30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seja capaz de transformar não apenas a sua vida,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de toda a coletividade, grupo esse, </a:t>
            </a:r>
          </a:p>
          <a:p>
            <a:r>
              <a:rPr lang="pt-BR" sz="30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ousamos chamar de "irmãos".</a:t>
            </a:r>
            <a:endParaRPr lang="pt-BR" sz="30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060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E7E386C-A24B-40EA-A9DD-50E41289C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C1EEC15-F08B-4263-A0E8-4EA6A9CD16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81848" y="974748"/>
            <a:ext cx="6658378" cy="165576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você vai fazer das suas </a:t>
            </a: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próximas 60 oportunidades? </a:t>
            </a:r>
            <a:endParaRPr lang="pt-BR" sz="28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Reclamar ou lutar?</a:t>
            </a:r>
            <a:endParaRPr lang="pt-BR" sz="2800" dirty="0">
              <a:ln w="12700">
                <a:solidFill>
                  <a:srgbClr val="36322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65353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053019A1-C5F9-4969-ADE3-2A64F98BB1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3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DC1EEC15-F08B-4263-A0E8-4EA6A9CD16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6265" y="2120968"/>
            <a:ext cx="9144000" cy="3069218"/>
          </a:xfrm>
        </p:spPr>
        <p:txBody>
          <a:bodyPr>
            <a:normAutofit/>
          </a:bodyPr>
          <a:lstStyle/>
          <a:p>
            <a:r>
              <a:rPr lang="pt-BR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 : Paulo Roberto Gaefke</a:t>
            </a:r>
          </a:p>
          <a:p>
            <a:r>
              <a:rPr lang="pt-BR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Andre Rieu</a:t>
            </a:r>
          </a:p>
          <a:p>
            <a:r>
              <a:rPr lang="pt-BR" b="1" dirty="0">
                <a:ln w="12700">
                  <a:solidFill>
                    <a:srgbClr val="36322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www.sergrasan.com.br/biajovaslides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</a:t>
            </a:r>
            <a:r>
              <a:rPr lang="pt-BR" b="1" dirty="0" err="1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bvbiavasconcellos</a:t>
            </a:r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/vídeos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818D214E-AC4B-40AE-8B23-27777FEFF4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4451" y="1103290"/>
            <a:ext cx="2185719" cy="1017678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7A4B70D-0DBF-4BCE-84AF-92F3C3880E2B}"/>
              </a:ext>
            </a:extLst>
          </p:cNvPr>
          <p:cNvSpPr txBox="1"/>
          <p:nvPr/>
        </p:nvSpPr>
        <p:spPr>
          <a:xfrm>
            <a:off x="8877289" y="124279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4052536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24387">
        <p15:prstTrans prst="pageCurlDouble"/>
      </p:transition>
    </mc:Choice>
    <mc:Fallback xmlns="">
      <p:transition spd="slow" advTm="243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8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8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</TotalTime>
  <Words>356</Words>
  <Application>Microsoft Office PowerPoint</Application>
  <PresentationFormat>Widescreen</PresentationFormat>
  <Paragraphs>70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Georgia</vt:lpstr>
      <vt:lpstr>Office Theme</vt:lpstr>
      <vt:lpstr>60 oportunidades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60 oportunidades</dc:title>
  <dc:creator>Cliente</dc:creator>
  <cp:keywords>BIAJOVA SLIDES: 30/09/2018</cp:keywords>
  <cp:lastModifiedBy>Cliente</cp:lastModifiedBy>
  <cp:revision>105</cp:revision>
  <dcterms:created xsi:type="dcterms:W3CDTF">2018-09-30T23:06:51Z</dcterms:created>
  <dcterms:modified xsi:type="dcterms:W3CDTF">2018-10-01T22:21:09Z</dcterms:modified>
</cp:coreProperties>
</file>