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EmcmwivdsQet1OdmuSasQ==" hashData="cv4G3F1wdqyqCOHSu27BVOdk8cnH0PWrlMZmhzPRo4I4VpRSMpq/7knRpDtfk7xBxkIwhicRpUKvFRNZ3wLeh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1100"/>
    <a:srgbClr val="5B1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3264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8614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659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4536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8230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8731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3539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8321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1516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2570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4938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D2D42-38B5-4B27-97C5-15017A919706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16DBB-2116-4739-82CC-81588EA4F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7700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hyperlink" Target="https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" y="1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85308" y="1052186"/>
            <a:ext cx="9821384" cy="2254683"/>
          </a:xfrm>
        </p:spPr>
        <p:txBody>
          <a:bodyPr>
            <a:no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fontAlgn="base"/>
            <a:r>
              <a:rPr lang="pt-BR" sz="5400" b="1" dirty="0">
                <a:ln w="19050">
                  <a:solidFill>
                    <a:srgbClr val="5B1F0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Quanto Você Vale </a:t>
            </a:r>
            <a:r>
              <a:rPr lang="pt-BR" sz="5400" b="1" dirty="0" smtClean="0">
                <a:ln w="19050">
                  <a:solidFill>
                    <a:srgbClr val="5B1F0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/>
            </a:r>
            <a:br>
              <a:rPr lang="pt-BR" sz="5400" b="1" dirty="0" smtClean="0">
                <a:ln w="19050">
                  <a:solidFill>
                    <a:srgbClr val="5B1F0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</a:br>
            <a:r>
              <a:rPr lang="pt-BR" sz="5400" b="1" dirty="0" smtClean="0">
                <a:ln w="19050">
                  <a:solidFill>
                    <a:srgbClr val="5B1F0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De </a:t>
            </a:r>
            <a:r>
              <a:rPr lang="pt-BR" sz="5400" b="1" dirty="0">
                <a:ln w="19050">
                  <a:solidFill>
                    <a:srgbClr val="5B1F0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Verdade?</a:t>
            </a:r>
            <a:br>
              <a:rPr lang="pt-BR" sz="5400" b="1" dirty="0">
                <a:ln w="19050">
                  <a:solidFill>
                    <a:srgbClr val="5B1F0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</a:br>
            <a:endParaRPr lang="pt-BR" sz="5400" b="1" dirty="0">
              <a:ln w="19050">
                <a:solidFill>
                  <a:srgbClr val="5B1F0D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mon" panose="02000000000000000000" pitchFamily="2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764" y="3006247"/>
            <a:ext cx="6964472" cy="335645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149" y="6310266"/>
            <a:ext cx="3615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ln>
                  <a:solidFill>
                    <a:srgbClr val="3B11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Autor: Paulo Roberto Gaefke</a:t>
            </a:r>
            <a:endParaRPr lang="pt-BR" b="1" dirty="0">
              <a:ln>
                <a:solidFill>
                  <a:srgbClr val="3B11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350342" y="6363876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B11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3B11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9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ipe/>
        <p:sndAc>
          <p:stSnd loop="1">
            <p:snd r:embed="rId2" name="Altura de Los Andes - Right here waiting.wav"/>
          </p:stSnd>
        </p:sndAc>
      </p:transition>
    </mc:Choice>
    <mc:Fallback xmlns="">
      <p:transition spd="slow" advTm="10000">
        <p:wipe/>
        <p:sndAc>
          <p:stSnd loop="1">
            <p:snd r:embed="rId7" name="Altura de Los Andes - Right here wait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64572" y="854274"/>
            <a:ext cx="8693062" cy="3219189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Peça para um publicitário descrever um botão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camisa, você ficará deslumbrado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tantas funcionalidades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ele vai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achar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botão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vai até mudar o seu conceito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sobre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“pobre” botãozinho.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850" y="3441526"/>
            <a:ext cx="3206662" cy="341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62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eelOff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" y="1"/>
            <a:ext cx="12192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43" y="12525"/>
            <a:ext cx="5097429" cy="6858002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88622" y="610416"/>
            <a:ext cx="8515320" cy="563716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Peça para uma pessoa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apaixonada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descrever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pessoa amada,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aquela pessoa bem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“feiazinha”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conhece desde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infância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vai até pensar que ele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está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falando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outra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pessoa. 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apaixonado enche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descrição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de delicadezas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doçura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gentilezas, transformando 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fera em bela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instantes.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986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4000">
        <p15:prstTrans prst="pageCurlDouble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33600" y="375780"/>
            <a:ext cx="7924800" cy="3707705"/>
          </a:xfrm>
        </p:spPr>
        <p:txBody>
          <a:bodyPr>
            <a:normAutofit fontScale="92500"/>
          </a:bodyPr>
          <a:lstStyle/>
          <a:p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Peça para o poeta descrever o sol e a lua,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vai se encantar pelos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poderes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apaixonantes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lua, pela beleza do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sol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irradia seus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raios como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fossem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gotas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milagre divino no arrabalde da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tarde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quente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o amor convida os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apaixonados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viver a vida intensamente…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088" y="3714750"/>
            <a:ext cx="3171825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02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3000">
        <p15:prstTrans prst="peelOff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30055" y="2769752"/>
            <a:ext cx="9331890" cy="4258849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Peça para um economista falar da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economia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mundial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tome uma lição de números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mercados, bolsas e câmbios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oscilantes,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inflação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mercados emergentes, e se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sair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perto, vai acreditar que em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breve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teremos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maior recessão da história e que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China é o melhor lugar do mundo para se viver.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791" y="-210561"/>
            <a:ext cx="5028418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201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1000">
        <p15:prstTrans prst="pageCurlDouble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" y="1"/>
            <a:ext cx="12192000" cy="6858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525" y="2165437"/>
            <a:ext cx="5082951" cy="4993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61417" y="375780"/>
            <a:ext cx="8680536" cy="2956143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Agora, peça para uma pessoa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desanimada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depressiva falar da vida, do sol, da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lua,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dos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botões, das rosas e do amor para você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ver.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Pegue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banquinho e um lenço e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sente-se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chorar. É só reclamação,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frustração,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dores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misérias e desconfiança geral.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159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0000">
        <p15:prstTrans prst="peelOff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0528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252" y="12524"/>
            <a:ext cx="5536508" cy="6845475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32756" y="613774"/>
            <a:ext cx="7567809" cy="5649240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sente a energia te contaminando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vai fazendo mal, vai te deixando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forças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porque os desanimados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reclamões e depressivos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poder “vampiresco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”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sugar energias do bem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transformar em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medo,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medo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paralisa as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pessoas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tal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 que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fica difícil 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até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mais simples pensar.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327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4000">
        <p15:prstTrans prst="pageCurlDouble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05050" y="363255"/>
            <a:ext cx="8793271" cy="2780778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você? Como é que você descreve a sua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vida?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Quem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você para você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mesmo?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seria um comercial da sua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vida?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venderia o produto “você”?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784" y="2108027"/>
            <a:ext cx="4058433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305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93518" y="3770334"/>
            <a:ext cx="8404964" cy="2451970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é barato, tem custo acessível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daquelas figuras caras, daquelas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 tempo para perder com a tristeza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o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passado?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 1001 utilidades?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516" y="946498"/>
            <a:ext cx="2956142" cy="242639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696" y="854379"/>
            <a:ext cx="2956142" cy="2426396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106" y="889349"/>
            <a:ext cx="2956142" cy="2426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008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1" y="0"/>
            <a:ext cx="12192000" cy="68705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80576" y="1415441"/>
            <a:ext cx="8830849" cy="245197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Aliás, você vive em que século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mesmo?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teus olhos que refletem o que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vai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 alma, e o que vai na sua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alma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reflete na qualidade de vida que você leva.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348" y="3653165"/>
            <a:ext cx="5967305" cy="2707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035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4000">
        <p15:prstTrans prst="peelOff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87386" y="3093930"/>
            <a:ext cx="10121030" cy="4609578"/>
          </a:xfrm>
        </p:spPr>
        <p:txBody>
          <a:bodyPr>
            <a:noAutofit/>
          </a:bodyPr>
          <a:lstStyle/>
          <a:p>
            <a:pPr fontAlgn="base"/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o seu trabalho que representa o seu talento, ou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não.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isso, não tem outro jeito, seja o melhor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divulgador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mesmo, valorize-se, esteja sempre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pronto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dar o seu melhor, com seu melhor sorriso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sua melhor roupa, com seu melhor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sentimento,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suas melhores intenções, com sua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gentileza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sempre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pronta para entrar em ação.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349" y="-177644"/>
            <a:ext cx="4371303" cy="361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62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2000">
        <p15:prstTrans prst="pageCurlDouble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528"/>
            <a:ext cx="12192000" cy="687052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34" y="1578280"/>
            <a:ext cx="3918955" cy="529224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68556" y="350728"/>
            <a:ext cx="7924800" cy="3194137"/>
          </a:xfrm>
        </p:spPr>
        <p:txBody>
          <a:bodyPr>
            <a:noAutofit/>
          </a:bodyPr>
          <a:lstStyle/>
          <a:p>
            <a:pPr fontAlgn="base"/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Seja OMO, BRASTEMP, Lux de Luxo, 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for chocolate, que seja logo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Godiva,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belga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caro, porque gente especial igual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existe em nenhum mercado, 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tem que valer sempre 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mais.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3200" b="1" i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 </a:t>
            </a:r>
            <a:r>
              <a:rPr lang="pt-BR" sz="3200" b="1" i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L O R I Z E – S E! </a:t>
            </a:r>
            <a:endParaRPr lang="pt-BR" sz="3200" i="1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656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9000">
        <p15:prstTrans prst="peelOff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71387" y="4283901"/>
            <a:ext cx="7924800" cy="217952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importa o que você faz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importa sim como você faz</a:t>
            </a:r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isso sim, faz toda a diferença.</a:t>
            </a:r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472" y="112733"/>
            <a:ext cx="4634630" cy="4434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672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3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32560" y="632269"/>
            <a:ext cx="9326880" cy="3356975"/>
          </a:xfrm>
        </p:spPr>
        <p:txBody>
          <a:bodyPr>
            <a:noAutofit/>
          </a:bodyPr>
          <a:lstStyle/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Autor Paulo Roberto Gaefke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Altura de los Andes- Right here waithing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1F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dirty="0">
              <a:ln w="12700">
                <a:solidFill>
                  <a:srgbClr val="5B1F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57921" y="2905125"/>
            <a:ext cx="6858001" cy="1047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8288188" y="2932754"/>
            <a:ext cx="6858001" cy="101754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22" y="4658312"/>
            <a:ext cx="3752535" cy="964892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666" y="4569258"/>
            <a:ext cx="2968668" cy="1143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19347" y="4658312"/>
            <a:ext cx="3750056" cy="96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262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32000">
        <p15:prstTrans prst="peelOff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281</TotalTime>
  <Words>609</Words>
  <Application>Microsoft Office PowerPoint</Application>
  <PresentationFormat>Widescreen</PresentationFormat>
  <Paragraphs>84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Georgia</vt:lpstr>
      <vt:lpstr>Lemon</vt:lpstr>
      <vt:lpstr>Office Theme</vt:lpstr>
      <vt:lpstr>Quanto Você Vale  De Verdade?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Quanto Você Vale De Verdade?</dc:title>
  <dc:creator>Cliente</dc:creator>
  <cp:keywords>BIAJOVA SLIDES 20/04/2019</cp:keywords>
  <cp:lastModifiedBy>Cliente</cp:lastModifiedBy>
  <cp:revision>170</cp:revision>
  <dcterms:created xsi:type="dcterms:W3CDTF">2019-04-21T01:26:40Z</dcterms:created>
  <dcterms:modified xsi:type="dcterms:W3CDTF">2019-04-24T00:21:10Z</dcterms:modified>
</cp:coreProperties>
</file>