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59" r:id="rId6"/>
    <p:sldId id="267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gS5UovKaRsxG/YabG1xNg==" hashData="kl9Ey2AsB2r1AA05hPQfdbQOo2kEsS2dbd6JfTlzEy9K/UURy0RXnYqhxlnugS07WBz0VNXynl0P0s3ZREKHi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6286"/>
    <a:srgbClr val="BC2F60"/>
    <a:srgbClr val="DA6E75"/>
    <a:srgbClr val="F5DAD4"/>
    <a:srgbClr val="BB749F"/>
    <a:srgbClr val="E26DAC"/>
    <a:srgbClr val="C79BB2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023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174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309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148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876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29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013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028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555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651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085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26DAC"/>
            </a:gs>
            <a:gs pos="44000">
              <a:srgbClr val="C79BB2"/>
            </a:gs>
            <a:gs pos="75000">
              <a:srgbClr val="F5DAD4"/>
            </a:gs>
            <a:gs pos="100000">
              <a:srgbClr val="FFCCF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23BEF-A285-4E71-96E0-9B904B8A725D}" type="datetimeFigureOut">
              <a:rPr lang="pt-BR" smtClean="0"/>
              <a:t>08/04/2019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F3EE5-C12B-40E3-BB29-8D6A194F5F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82851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379923" y="3634181"/>
            <a:ext cx="5645063" cy="1287821"/>
          </a:xfrm>
        </p:spPr>
        <p:txBody>
          <a:bodyPr>
            <a:normAutofit fontScale="90000"/>
            <a:scene3d>
              <a:camera prst="perspective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/>
            </a:r>
            <a:br>
              <a:rPr lang="pt-BR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pt-BR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/>
            </a:r>
            <a:br>
              <a:rPr lang="pt-BR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pt-BR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/>
            </a:r>
            <a:br>
              <a:rPr lang="pt-BR" dirty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pt-BR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  </a:t>
            </a:r>
            <a:br>
              <a:rPr lang="pt-BR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pt-BR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    </a:t>
            </a:r>
            <a:r>
              <a:rPr lang="pt-BR" sz="8900" b="1" i="1" dirty="0" smtClean="0">
                <a:ln w="12700">
                  <a:solidFill>
                    <a:srgbClr val="BC2F6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Razão...</a:t>
            </a:r>
            <a:endParaRPr lang="pt-BR" sz="8900" b="1" i="1" dirty="0">
              <a:ln w="12700">
                <a:solidFill>
                  <a:srgbClr val="BC2F60"/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895562" y="6350696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C79BB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C79BB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90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14:prism isContent="1"/>
        <p:sndAc>
          <p:stSnd loop="1">
            <p:snd r:embed="rId2" name="Coen Bais - Syrrahh.wav"/>
          </p:stSnd>
        </p:sndAc>
      </p:transition>
    </mc:Choice>
    <mc:Fallback>
      <p:transition spd="slow" advTm="11000">
        <p:fade/>
        <p:sndAc>
          <p:stSnd loop="1">
            <p:snd r:embed="rId2" name="Coen Bais - Syrrah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8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03321" y="651353"/>
            <a:ext cx="8246302" cy="2567835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equilíbrio está entre a razão e o amor...</a:t>
            </a:r>
          </a:p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Temos que aprender a olhar o mundo </a:t>
            </a:r>
            <a:endParaRPr lang="pt-BR" sz="2800" b="1" dirty="0" smtClean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Amor, a razão deturpa a visão, </a:t>
            </a:r>
            <a:endParaRPr lang="pt-BR" sz="2800" b="1" dirty="0" smtClean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ela é baseada em nossas Verdades...</a:t>
            </a:r>
          </a:p>
          <a:p>
            <a:endParaRPr lang="pt-BR" sz="2800" b="1" dirty="0">
              <a:ln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15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prism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260931" y="1014608"/>
            <a:ext cx="6626269" cy="161585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Verdades que foram adquiridas </a:t>
            </a:r>
            <a:endParaRPr lang="pt-BR" sz="2800" b="1" dirty="0" smtClean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NOSSAS experiências. </a:t>
            </a:r>
            <a:endParaRPr lang="pt-BR" sz="2800" b="1" dirty="0" smtClean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E26DA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632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9000">
        <p14:prism isContent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03322" y="926926"/>
            <a:ext cx="8191114" cy="250207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seja, só tenho razão com base </a:t>
            </a:r>
          </a:p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que aceito como verdade. E poderia</a:t>
            </a:r>
          </a:p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dizer que amo ter razão, mas baseado</a:t>
            </a:r>
          </a:p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minha verdade...</a:t>
            </a:r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E26DAC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344710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2940" y="565851"/>
            <a:ext cx="7169063" cy="202921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amor verdadeiro não necessita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verdade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amor incondicional </a:t>
            </a:r>
            <a:endParaRPr lang="pt-BR" sz="2800" b="1" dirty="0" smtClean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exige ter razão. </a:t>
            </a:r>
            <a:endParaRPr lang="pt-BR" sz="32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63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14:prism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146115" y="726510"/>
            <a:ext cx="7916450" cy="2439444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 aceito-lhe como você é,</a:t>
            </a:r>
          </a:p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importa a sua razão, não importa </a:t>
            </a:r>
          </a:p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você está errado, o amor prevalece</a:t>
            </a:r>
          </a:p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 mesmo e supera qualquer razão.</a:t>
            </a:r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BC2F6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12862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prism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6448" y="3807913"/>
            <a:ext cx="8584505" cy="227973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amor maternal é o mais próximo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desse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amor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incondicional, pois, mesmo com o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filho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fora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razão,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amor maternal continua </a:t>
            </a:r>
            <a:endParaRPr lang="pt-BR" sz="2800" b="1" dirty="0" smtClean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sobrepondo sem limites....</a:t>
            </a:r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E26DA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E26DA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53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14:prism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72"/>
            <a:ext cx="12192001" cy="6856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890" y="726511"/>
            <a:ext cx="8584505" cy="2101241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Temos que aprender a envolver as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pessoas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amor, ou seja, já antes de se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aproximar,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procurar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 o Deus que habita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nelas,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temos Deus habitando em nós.</a:t>
            </a:r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78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14:prism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" t="1167" r="547" b="9042"/>
          <a:stretch/>
        </p:blipFill>
        <p:spPr>
          <a:xfrm>
            <a:off x="87682" y="87682"/>
            <a:ext cx="12037513" cy="6745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96593" y="546743"/>
            <a:ext cx="8584505" cy="2718148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Agindo assim começamos a melhorar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nossa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visão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próximo. Começamos a emitir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energia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Amor que vai superando a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energia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razão, que só enxerga o superficial.</a:t>
            </a:r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razão julga, o amor tem compaixão.</a:t>
            </a:r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49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14:prism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8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6345" y="3657600"/>
            <a:ext cx="8584505" cy="2101241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Observe o mundo com os Olhos do Criador </a:t>
            </a:r>
            <a:endParaRPr lang="pt-BR" sz="2800" b="1" dirty="0" smtClean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verá a perfeição em cada um </a:t>
            </a:r>
            <a:endParaRPr lang="pt-BR" sz="2800" b="1" dirty="0" smtClean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 seu redor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...É aí você terá Razão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 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Ter </a:t>
            </a:r>
            <a:r>
              <a:rPr lang="pt-BR" sz="2800" b="1" dirty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razão ou ser feliz, você decide...</a:t>
            </a:r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70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14:prism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51145" y="1424836"/>
            <a:ext cx="7315200" cy="2101241"/>
          </a:xfrm>
        </p:spPr>
        <p:txBody>
          <a:bodyPr>
            <a:normAutofit/>
          </a:bodyPr>
          <a:lstStyle/>
          <a:p>
            <a:r>
              <a:rPr lang="pt-BR" sz="3600" b="1" dirty="0">
                <a:ln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Medite!</a:t>
            </a:r>
          </a:p>
          <a:p>
            <a:r>
              <a:rPr lang="pt-BR" sz="3600" b="1" dirty="0">
                <a:ln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Aceite! Agradeça! Perdoe-se</a:t>
            </a:r>
            <a:r>
              <a:rPr lang="pt-BR" sz="3600" b="1" dirty="0" smtClean="0">
                <a:ln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!</a:t>
            </a:r>
          </a:p>
          <a:p>
            <a:r>
              <a:rPr lang="pt-BR" sz="3600" b="1" dirty="0" smtClean="0">
                <a:ln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600" b="1" dirty="0">
                <a:ln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Perdoe! Ame-se!</a:t>
            </a:r>
          </a:p>
          <a:p>
            <a:endParaRPr lang="pt-BR" sz="3200" b="1" dirty="0">
              <a:ln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845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27760" y="2079320"/>
            <a:ext cx="9035442" cy="4033380"/>
          </a:xfrm>
        </p:spPr>
        <p:txBody>
          <a:bodyPr>
            <a:noAutofit/>
          </a:bodyPr>
          <a:lstStyle/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 Autor: Paulo Sérgio 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Lopes</a:t>
            </a: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  <a:endParaRPr lang="pt-BR" sz="2800" b="1" dirty="0" smtClean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</a:t>
            </a:r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Coen Bais - Syrrahh</a:t>
            </a:r>
            <a:endParaRPr lang="pt-BR" sz="2800" b="1" dirty="0" smtClean="0">
              <a:ln w="12700">
                <a:solidFill>
                  <a:srgbClr val="BC2F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C2F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677" y="759053"/>
            <a:ext cx="2014331" cy="8672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933822" y="823362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2000">
        <p14:prism isContent="1"/>
      </p:transition>
    </mc:Choice>
    <mc:Fallback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286</TotalTime>
  <Words>299</Words>
  <Application>Microsoft Office PowerPoint</Application>
  <PresentationFormat>Widescreen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Georgia</vt:lpstr>
      <vt:lpstr>Office Theme</vt:lpstr>
      <vt:lpstr>            Razão...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Razão...</dc:title>
  <dc:creator>Cliente</dc:creator>
  <cp:keywords>BIAJOVA SLIDES: 06/04/2018</cp:keywords>
  <cp:lastModifiedBy>Cliente</cp:lastModifiedBy>
  <cp:revision>128</cp:revision>
  <dcterms:created xsi:type="dcterms:W3CDTF">2019-04-07T01:08:38Z</dcterms:created>
  <dcterms:modified xsi:type="dcterms:W3CDTF">2019-04-08T22:02:47Z</dcterms:modified>
</cp:coreProperties>
</file>