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E36EkV738xaLy/Gh9bhCg==" hashData="dj8QTdxPYHj3a60jpDJqNUeu/4o0Fv3dsl19PCUsnsYnPSckoYdUxyARhaNA3pP6Kk7FofG5CYpB/fwBHUvyf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9FF"/>
    <a:srgbClr val="FFFFDD"/>
    <a:srgbClr val="FEFCCA"/>
    <a:srgbClr val="F1D898"/>
    <a:srgbClr val="FEFCEF"/>
    <a:srgbClr val="FEE9FE"/>
    <a:srgbClr val="F5DCFB"/>
    <a:srgbClr val="F5F5F5"/>
    <a:srgbClr val="FEFEFF"/>
    <a:srgbClr val="E4C6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 snapToGrid="0">
      <p:cViewPr varScale="1">
        <p:scale>
          <a:sx n="76" d="100"/>
          <a:sy n="76" d="100"/>
        </p:scale>
        <p:origin x="5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145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563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97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432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83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47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534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19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183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7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43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D6FF2-7CDA-4022-85AF-527C60998CE4}" type="datetimeFigureOut">
              <a:rPr lang="pt-BR" smtClean="0"/>
              <a:t>25/02/2019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75495-D971-47A0-8569-C19B6A436CD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6750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5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1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5007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1" y="4403188"/>
            <a:ext cx="11873134" cy="1890790"/>
          </a:xfrm>
        </p:spPr>
        <p:txBody>
          <a:bodyPr>
            <a:normAutofit fontScale="90000"/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i="1" dirty="0" smtClean="0">
                <a:ln w="12700">
                  <a:solidFill>
                    <a:schemeClr val="tx1"/>
                  </a:solidFill>
                </a:ln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Humanst521 BT" panose="020B0602020204020204" pitchFamily="34" charset="0"/>
              </a:rPr>
              <a:t/>
            </a:r>
            <a:br>
              <a:rPr lang="pt-BR" sz="4800" b="1" i="1" dirty="0" smtClean="0">
                <a:ln w="12700">
                  <a:solidFill>
                    <a:schemeClr val="tx1"/>
                  </a:solidFill>
                </a:ln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Humanst521 BT" panose="020B0602020204020204" pitchFamily="34" charset="0"/>
              </a:rPr>
            </a:br>
            <a:r>
              <a:rPr lang="pt-BR" sz="49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</a:t>
            </a:r>
            <a:r>
              <a:rPr lang="pt-BR" sz="49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 Vencer, </a:t>
            </a:r>
            <a:r>
              <a:rPr lang="pt-BR" sz="49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</a:t>
            </a:r>
            <a:r>
              <a:rPr lang="pt-BR" sz="49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 Perder?</a:t>
            </a:r>
            <a:br>
              <a:rPr lang="pt-BR" sz="49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4900" b="1" i="1" dirty="0">
              <a:ln w="12700">
                <a:solidFill>
                  <a:schemeClr val="accent2">
                    <a:lumMod val="50000"/>
                  </a:schemeClr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283869" y="645020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F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FFF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11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9">
        <p:fade/>
        <p:sndAc>
          <p:stSnd>
            <p:snd r:embed="rId2" name="Rolf Lovland - Over the Rainbow.wav"/>
          </p:stSnd>
        </p:sndAc>
      </p:transition>
    </mc:Choice>
    <mc:Fallback xmlns="">
      <p:transition spd="slow" advTm="17009">
        <p:fade/>
        <p:sndAc>
          <p:stSnd>
            <p:snd r:embed="rId5" name="Rolf Lovland -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57808" y="861164"/>
            <a:ext cx="8162795" cy="2426918"/>
          </a:xfrm>
        </p:spPr>
        <p:txBody>
          <a:bodyPr>
            <a:normAutofit lnSpcReduction="10000"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 o que desejamos e o que temos,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existe uma barreira, uma distância,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pede muito mais do que </a:t>
            </a:r>
            <a:endParaRPr lang="pt-BR" sz="2800" b="1" i="1" dirty="0" smtClean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desejo puro e simples,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907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78062" y="876822"/>
            <a:ext cx="8713938" cy="242691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exige dedicação e por vezes </a:t>
            </a:r>
            <a:endParaRPr lang="pt-BR" sz="2800" b="1" i="1" dirty="0" smtClean="0">
              <a:ln w="12700">
                <a:solidFill>
                  <a:srgbClr val="2A251F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certo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sofrimento,</a:t>
            </a:r>
            <a:r>
              <a:rPr lang="pt-BR" sz="2800" i="1" dirty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paciência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abnegação,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preço para cada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conquista, que nem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estão dispostos a pagar.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2A251F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6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14:wheelReverse spokes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3046" y="839244"/>
            <a:ext cx="7152363" cy="1791222"/>
          </a:xfrm>
        </p:spPr>
        <p:txBody>
          <a:bodyPr/>
          <a:lstStyle/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isso, há os que vencem,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há os que nunca alcançam.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i="1" dirty="0">
              <a:ln w="12700">
                <a:solidFill>
                  <a:srgbClr val="2A251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99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995" y="626301"/>
            <a:ext cx="7974903" cy="242691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Gente que vê a estrada florida,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rgbClr val="FEFE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outros que permanecem no charco,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rgbClr val="FEFE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há os que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encontram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sz="2800" b="1" i="1" dirty="0" smtClean="0">
              <a:ln w="12700">
                <a:solidFill>
                  <a:srgbClr val="2A251F"/>
                </a:solidFill>
              </a:ln>
              <a:solidFill>
                <a:srgbClr val="FEFE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rgbClr val="FEF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que nunca se acham.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rgbClr val="FEFE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A251F"/>
                </a:solidFill>
              </a:ln>
              <a:solidFill>
                <a:srgbClr val="FEFE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66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wheelReverse spokes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76603" y="2655518"/>
            <a:ext cx="8526049" cy="242691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Muitos desistem no meio, </a:t>
            </a:r>
            <a:endParaRPr lang="pt-BR" sz="2800" b="1" i="1" dirty="0" smtClean="0">
              <a:ln w="12700">
                <a:solidFill>
                  <a:schemeClr val="accent2">
                    <a:lumMod val="50000"/>
                  </a:schemeClr>
                </a:solidFill>
              </a:ln>
              <a:solidFill>
                <a:srgbClr val="F5F5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outros </a:t>
            </a:r>
            <a:r>
              <a:rPr lang="pt-BR" sz="28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nem </a:t>
            </a:r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começam,</a:t>
            </a:r>
            <a:r>
              <a:rPr lang="pt-BR" sz="2800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que </a:t>
            </a:r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persistem,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vencem </a:t>
            </a:r>
            <a:r>
              <a:rPr lang="pt-BR" sz="28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si </a:t>
            </a:r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mesmos,</a:t>
            </a:r>
            <a:r>
              <a:rPr lang="pt-BR" sz="2800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</a:t>
            </a:r>
            <a:r>
              <a:rPr lang="pt-BR" sz="28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que </a:t>
            </a:r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recolhem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pedras </a:t>
            </a:r>
            <a:r>
              <a:rPr lang="pt-BR" sz="2800" b="1" i="1" dirty="0">
                <a:ln w="127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5F5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as mãos,</a:t>
            </a:r>
            <a:endParaRPr lang="pt-BR" sz="2800" i="1" dirty="0">
              <a:ln w="12700">
                <a:solidFill>
                  <a:schemeClr val="accent2">
                    <a:lumMod val="50000"/>
                  </a:schemeClr>
                </a:solidFill>
              </a:ln>
              <a:solidFill>
                <a:srgbClr val="F5F5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rgbClr val="F5F5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58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5"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02904" y="789140"/>
            <a:ext cx="8526049" cy="242691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ysClr val="windowText" lastClr="000000"/>
                  </a:solidFill>
                </a:ln>
                <a:solidFill>
                  <a:srgbClr val="FFFF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aqueles que não temem a noite escura,</a:t>
            </a:r>
            <a:endParaRPr lang="pt-BR" sz="2800" i="1" dirty="0">
              <a:ln w="12700">
                <a:solidFill>
                  <a:sysClr val="windowText" lastClr="000000"/>
                </a:solidFill>
              </a:ln>
              <a:solidFill>
                <a:srgbClr val="FFFFD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ysClr val="windowText" lastClr="000000"/>
                  </a:solidFill>
                </a:ln>
                <a:solidFill>
                  <a:srgbClr val="FFFF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não enxergam os problemas,</a:t>
            </a:r>
            <a:endParaRPr lang="pt-BR" sz="2800" i="1" dirty="0">
              <a:ln w="12700">
                <a:solidFill>
                  <a:sysClr val="windowText" lastClr="000000"/>
                </a:solidFill>
              </a:ln>
              <a:solidFill>
                <a:srgbClr val="FFFFD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ysClr val="windowText" lastClr="000000"/>
                  </a:solidFill>
                </a:ln>
                <a:solidFill>
                  <a:srgbClr val="FFFF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olham para a frente, para o futuro,</a:t>
            </a:r>
            <a:endParaRPr lang="pt-BR" sz="2800" i="1" dirty="0">
              <a:ln w="12700">
                <a:solidFill>
                  <a:sysClr val="windowText" lastClr="000000"/>
                </a:solidFill>
              </a:ln>
              <a:solidFill>
                <a:srgbClr val="FFFFD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ysClr val="windowText" lastClr="000000"/>
                  </a:solidFill>
                </a:ln>
                <a:solidFill>
                  <a:srgbClr val="FFFFD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 lanterna da insistência nas mãos,</a:t>
            </a:r>
            <a:endParaRPr lang="pt-BR" sz="2800" i="1" dirty="0">
              <a:ln w="12700">
                <a:solidFill>
                  <a:sysClr val="windowText" lastClr="000000"/>
                </a:solidFill>
              </a:ln>
              <a:solidFill>
                <a:srgbClr val="FFFFD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ysClr val="windowText" lastClr="000000"/>
                </a:solidFill>
              </a:ln>
              <a:solidFill>
                <a:srgbClr val="FFFFD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5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wheelReverse spokes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56141" y="739036"/>
            <a:ext cx="8526049" cy="242691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vão passando obstáculos, suando muito,</a:t>
            </a:r>
            <a:endParaRPr lang="pt-BR" sz="2800" i="1" dirty="0">
              <a:ln w="12700">
                <a:solidFill>
                  <a:schemeClr val="accent4">
                    <a:lumMod val="50000"/>
                  </a:schemeClr>
                </a:solidFill>
              </a:ln>
              <a:solidFill>
                <a:srgbClr val="FFF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toda vitória é fruto maduro,</a:t>
            </a:r>
            <a:endParaRPr lang="pt-BR" sz="2800" i="1" dirty="0">
              <a:ln w="12700">
                <a:solidFill>
                  <a:schemeClr val="accent4">
                    <a:lumMod val="50000"/>
                  </a:schemeClr>
                </a:solidFill>
              </a:ln>
              <a:solidFill>
                <a:srgbClr val="FFF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FFF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perseverança e da transpiração.</a:t>
            </a:r>
            <a:endParaRPr lang="pt-BR" sz="2800" i="1" dirty="0">
              <a:ln w="12700">
                <a:solidFill>
                  <a:schemeClr val="accent4">
                    <a:lumMod val="50000"/>
                  </a:schemeClr>
                </a:solidFill>
              </a:ln>
              <a:solidFill>
                <a:srgbClr val="FFF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chemeClr val="accent4">
                    <a:lumMod val="50000"/>
                  </a:schemeClr>
                </a:solidFill>
              </a:ln>
              <a:solidFill>
                <a:srgbClr val="FFF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1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1">
        <p:wedge/>
      </p:transition>
    </mc:Choice>
    <mc:Fallback xmlns="">
      <p:transition spd="slow" advTm="10001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55724" y="3541735"/>
            <a:ext cx="8526049" cy="1957191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o teu sonho te parece impossível,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saiba que a esperança é o estopim,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acende a dinamite da determinação,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31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wheelReverse spokes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68876" y="726510"/>
            <a:ext cx="8526049" cy="242691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que todo aquele que crê e persevera,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acaba encontrando mais do que espera,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curva da vida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</a:t>
            </a:r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tolos</a:t>
            </a:r>
          </a:p>
          <a:p>
            <a:pPr fontAlgn="base"/>
            <a:r>
              <a:rPr lang="pt-BR" sz="2800" b="1" i="1" dirty="0" smtClean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A251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chamam de sorte,</a:t>
            </a:r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2A251F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25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5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69326" y="751563"/>
            <a:ext cx="8938333" cy="3219188"/>
          </a:xfrm>
        </p:spPr>
        <p:txBody>
          <a:bodyPr>
            <a:normAutofit/>
          </a:bodyPr>
          <a:lstStyle/>
          <a:p>
            <a:pPr fontAlgn="base"/>
            <a:r>
              <a:rPr lang="pt-BR" sz="2800" b="1" i="1" dirty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que os determinados </a:t>
            </a:r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munidos da paciência,</a:t>
            </a:r>
            <a:r>
              <a:rPr lang="pt-BR" sz="2800" i="1" dirty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sz="2800" i="1" dirty="0" smtClean="0">
              <a:ln w="12700">
                <a:solidFill>
                  <a:srgbClr val="5B493F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fontAlgn="base"/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reconhecem </a:t>
            </a:r>
            <a:r>
              <a:rPr lang="pt-BR" sz="2800" b="1" i="1" dirty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longe, alcançando </a:t>
            </a:r>
            <a:r>
              <a:rPr lang="pt-BR" sz="2800" b="1" i="1" dirty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sucesso,</a:t>
            </a:r>
          </a:p>
          <a:p>
            <a:pPr fontAlgn="base"/>
            <a:r>
              <a:rPr lang="pt-BR" sz="2800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chamam sabiamente de </a:t>
            </a:r>
            <a:r>
              <a:rPr lang="pt-BR" sz="2800" b="1" i="1" dirty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"consequência".</a:t>
            </a:r>
            <a:endParaRPr lang="pt-BR" sz="2800" i="1" dirty="0">
              <a:ln w="12700">
                <a:solidFill>
                  <a:srgbClr val="5B493F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rgbClr val="5B493F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3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wheelReverse spokes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23792" y="3294345"/>
            <a:ext cx="9344417" cy="3469710"/>
          </a:xfrm>
        </p:spPr>
        <p:txBody>
          <a:bodyPr>
            <a:normAutofit/>
          </a:bodyPr>
          <a:lstStyle/>
          <a:p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Roberto Gaefke</a:t>
            </a:r>
          </a:p>
          <a:p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Rolf Lovland</a:t>
            </a:r>
          </a:p>
          <a:p>
            <a:r>
              <a:rPr lang="pt-BR" sz="2800" b="1" i="1" dirty="0" smtClean="0">
                <a:ln w="12700">
                  <a:solidFill>
                    <a:srgbClr val="5B493F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solidFill>
                  <a:srgbClr val="FEFC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i="1" dirty="0">
              <a:ln w="12700">
                <a:solidFill>
                  <a:schemeClr val="tx1"/>
                </a:solidFill>
              </a:ln>
              <a:solidFill>
                <a:srgbClr val="FEFCE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438" y="885173"/>
            <a:ext cx="2198774" cy="95615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711804" y="1005956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87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275</Words>
  <Application>Microsoft Office PowerPoint</Application>
  <PresentationFormat>Widescreen</PresentationFormat>
  <Paragraphs>48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Georgia</vt:lpstr>
      <vt:lpstr>Humanst521 BT</vt:lpstr>
      <vt:lpstr>Lucida Calligraphy</vt:lpstr>
      <vt:lpstr>Office Theme</vt:lpstr>
      <vt:lpstr> Quem Quer Vencer, Quem Quer Perder?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Quem Quer Vencer,  Quem Quer Perder?</dc:title>
  <dc:creator>Cliente</dc:creator>
  <cp:keywords>BIAJOVA SLIDES 23/02/2019</cp:keywords>
  <cp:lastModifiedBy>Cliente</cp:lastModifiedBy>
  <cp:revision>111</cp:revision>
  <dcterms:created xsi:type="dcterms:W3CDTF">2019-02-23T16:01:04Z</dcterms:created>
  <dcterms:modified xsi:type="dcterms:W3CDTF">2019-02-25T15:15:40Z</dcterms:modified>
</cp:coreProperties>
</file>