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tLeaZNdT5tIU34BDx+gg==" hashData="EZgSV2JQOf7gQ/NFvpsyrCNpw48jjJBmMqySW4yP0AsJR/BkYE6slZP+PCdp3Uvp22QXKVTGxehI79LG3eHMg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D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27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52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61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88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3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53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065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0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15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25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F8423-F649-490E-8235-8447409D05A9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DCF18-5DDC-4D31-B163-4622F61B9D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1177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s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6241" y="526093"/>
            <a:ext cx="6906017" cy="1302706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  <a:cs typeface="Andalus" panose="02020603050405020304" pitchFamily="18" charset="-78"/>
              </a:rPr>
              <a:t>A Grande </a:t>
            </a:r>
            <a:r>
              <a:rPr lang="pt-BR" b="1" dirty="0" smtClean="0">
                <a:ln w="12700">
                  <a:solidFill>
                    <a:srgbClr val="00206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  <a:cs typeface="Andalus" panose="02020603050405020304" pitchFamily="18" charset="-78"/>
              </a:rPr>
              <a:t>Viagem</a:t>
            </a:r>
            <a:endParaRPr lang="pt-BR" b="1" dirty="0">
              <a:ln w="12700">
                <a:solidFill>
                  <a:srgbClr val="00206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  <a:cs typeface="Andalus" panose="02020603050405020304" pitchFamily="18" charset="-78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121030" y="651944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12700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 w="12700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86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:wipe dir="d"/>
        <p:sndAc>
          <p:stSnd loop="1">
            <p:snd r:embed="rId2" name="Sarah Brightman - Conte Partiro.wav"/>
          </p:stSnd>
        </p:sndAc>
      </p:transition>
    </mc:Choice>
    <mc:Fallback xmlns="">
      <p:transition spd="slow" advTm="7000">
        <p:wipe dir="d"/>
        <p:sndAc>
          <p:stSnd loop="1">
            <p:snd r:embed="rId5" name="Sarah Brightman - Conte Parti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9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6197" y="513568"/>
            <a:ext cx="8688888" cy="187890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seguir a tua viagem,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 trem chamado "Vida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importante que carregue pouca bagagem,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8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989">
        <p:wheel spokes="1"/>
      </p:transition>
    </mc:Choice>
    <mc:Fallback xmlns="">
      <p:transition spd="slow" advTm="10989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5989" y="814193"/>
            <a:ext cx="8688888" cy="196658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levando o necessário para as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paradas,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evitando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excessos que só trazem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peso,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cansaço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desânimo durante o percurso.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74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304">
        <p:wedge/>
      </p:transition>
    </mc:Choice>
    <mc:Fallback xmlns="">
      <p:transition spd="slow" advTm="11304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0070" y="3429835"/>
            <a:ext cx="7207656" cy="189143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Carregue bastante boa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vontade,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ela não nos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entendemos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próximo.</a:t>
            </a:r>
            <a:b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9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116">
        <p14:wheelReverse spokes="1"/>
      </p:transition>
    </mc:Choice>
    <mc:Fallback xmlns="">
      <p:transition spd="slow" advTm="101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17314" y="939452"/>
            <a:ext cx="8400789" cy="179122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Leve muita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compreensão,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ela, a irritação será 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companheira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fiel.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3152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68">
        <p:wedge/>
      </p:transition>
    </mc:Choice>
    <mc:Fallback xmlns="">
      <p:transition spd="slow" advTm="10068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0312" y="1929008"/>
            <a:ext cx="8688888" cy="225155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Encha-se de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paciência,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 a vida se torna um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inferno.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grande estoque de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esperança,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alguns fracassos poderão desanimá-lo..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8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37">
        <p:wheel spokes="1"/>
      </p:transition>
    </mc:Choice>
    <mc:Fallback xmlns="">
      <p:transition spd="slow" advTm="12037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995" y="789140"/>
            <a:ext cx="8688888" cy="225155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 na estação, o medo excessivo, </a:t>
            </a:r>
            <a:endParaRPr lang="pt-BR" sz="2800" b="1" dirty="0" smtClean="0">
              <a:ln w="12700">
                <a:solidFill>
                  <a:srgbClr val="385D3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cobiça desmedida, as desilusões </a:t>
            </a:r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sofridas,</a:t>
            </a:r>
          </a:p>
          <a:p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preguiça e o </a:t>
            </a:r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desânimo, pois </a:t>
            </a:r>
            <a:r>
              <a:rPr lang="pt-BR" sz="2800" b="1" dirty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 </a:t>
            </a:r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disso</a:t>
            </a:r>
          </a:p>
          <a:p>
            <a:r>
              <a:rPr lang="pt-BR" sz="2800" b="1" dirty="0" smtClean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combina </a:t>
            </a:r>
            <a:r>
              <a:rPr lang="pt-BR" sz="2800" b="1" dirty="0">
                <a:ln w="12700">
                  <a:solidFill>
                    <a:srgbClr val="385D3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 "Vida".</a:t>
            </a:r>
            <a:endParaRPr lang="pt-BR" sz="2800" dirty="0">
              <a:ln w="12700">
                <a:solidFill>
                  <a:srgbClr val="385D3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5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98">
        <p:wedge/>
      </p:transition>
    </mc:Choice>
    <mc:Fallback xmlns="">
      <p:transition spd="slow" advTm="12098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383" y="551145"/>
            <a:ext cx="9118948" cy="225155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Mas, se queres realmente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fazer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boa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viagem,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lado todo rancor, toda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até algumas injustiças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sofridas,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leve uma grande quantidade de amor.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90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109">
        <p14:wheelReverse spokes="1"/>
      </p:transition>
    </mc:Choice>
    <mc:Fallback xmlns="">
      <p:transition spd="slow" advTm="12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56768" y="764088"/>
            <a:ext cx="7866345" cy="2251553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 suficiente para você </a:t>
            </a:r>
            <a:endParaRPr lang="pt-BR" sz="2800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quem ainda não o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 preciso, ame quem não te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nunca, nunca deixe de se amar,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0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87">
        <p:wedge/>
      </p:transition>
    </mc:Choice>
    <mc:Fallback xmlns="">
      <p:transition spd="slow" advTm="13087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6197" y="851770"/>
            <a:ext cx="8688888" cy="225155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o amor é o combustível dos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fortes,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passagem certa para a </a:t>
            </a:r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felicidade,</a:t>
            </a:r>
          </a:p>
          <a:p>
            <a:r>
              <a:rPr lang="pt-BR" sz="2800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nessa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 viagem que é a sua "Vida".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4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96">
        <p:wheel spokes="1"/>
      </p:transition>
    </mc:Choice>
    <mc:Fallback xmlns="">
      <p:transition spd="slow" advTm="10096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81402" y="663879"/>
            <a:ext cx="8688888" cy="3632548"/>
          </a:xfrm>
        </p:spPr>
        <p:txBody>
          <a:bodyPr>
            <a:normAutofit/>
          </a:bodyPr>
          <a:lstStyle/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Paulo Roberto Gaefke</a:t>
            </a: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Sarah Brightman</a:t>
            </a: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4" y="853439"/>
            <a:ext cx="2299063" cy="89698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44396" y="93259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30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9000">
        <p:wedge/>
      </p:transition>
    </mc:Choice>
    <mc:Fallback xmlns="">
      <p:transition spd="slow" advTm="2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254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9" baseType="lpstr">
      <vt:lpstr>Algerian</vt:lpstr>
      <vt:lpstr>Andalus</vt:lpstr>
      <vt:lpstr>Arial</vt:lpstr>
      <vt:lpstr>Bernard MT Condensed</vt:lpstr>
      <vt:lpstr>Calibri</vt:lpstr>
      <vt:lpstr>Calibri Light</vt:lpstr>
      <vt:lpstr>Georgia</vt:lpstr>
      <vt:lpstr>Office Theme</vt:lpstr>
      <vt:lpstr>A Grande 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Grande Viagem</dc:title>
  <dc:creator>Cliente</dc:creator>
  <cp:keywords>BIAJOVA SLIDES: 16/04/2019</cp:keywords>
  <cp:lastModifiedBy>Cliente</cp:lastModifiedBy>
  <cp:revision>71</cp:revision>
  <dcterms:created xsi:type="dcterms:W3CDTF">2019-04-16T23:15:05Z</dcterms:created>
  <dcterms:modified xsi:type="dcterms:W3CDTF">2019-04-18T14:39:38Z</dcterms:modified>
</cp:coreProperties>
</file>