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L/KmOA22QCZkMWPpQ+NA==" hashData="JlKT2bkgMvVJKZqK/oBO8MTSQu0rKL4CjWMkN4ZRml19/aVm86lDCCJmc2l3CT3txJfkP26D1zNcECRpMdOZ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1612"/>
    <a:srgbClr val="800114"/>
    <a:srgbClr val="232323"/>
    <a:srgbClr val="292929"/>
    <a:srgbClr val="2E0102"/>
    <a:srgbClr val="4A4A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06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605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47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84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8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94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49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75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4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8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58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A82AF-0A53-4792-8C6C-34616E743FF2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7A19D-4079-432F-AF67-3E1AC42EE5C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6298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2000">
        <p14:ripple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7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youtube.com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  <a:lumOff val="35000"/>
              </a:schemeClr>
            </a:gs>
            <a:gs pos="61000">
              <a:srgbClr val="292929"/>
            </a:gs>
            <a:gs pos="100000">
              <a:schemeClr val="tx1">
                <a:lumMod val="85000"/>
              </a:schemeClr>
            </a:gs>
          </a:gsLst>
          <a:lin ang="9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985" y="1800225"/>
            <a:ext cx="6906016" cy="50577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285985" y="173217"/>
            <a:ext cx="6199610" cy="1627007"/>
          </a:xfrm>
          <a:noFill/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 smtClean="0">
                <a:ln w="12700">
                  <a:solidFill>
                    <a:srgbClr val="800114"/>
                  </a:solidFill>
                </a:ln>
                <a:gradFill flip="none" rotWithShape="1">
                  <a:gsLst>
                    <a:gs pos="0">
                      <a:srgbClr val="800114"/>
                    </a:gs>
                    <a:gs pos="34000">
                      <a:schemeClr val="tx1"/>
                    </a:gs>
                    <a:gs pos="73000">
                      <a:schemeClr val="accent2">
                        <a:lumMod val="50000"/>
                      </a:schemeClr>
                    </a:gs>
                    <a:gs pos="100000">
                      <a:srgbClr val="B61612"/>
                    </a:gs>
                  </a:gsLst>
                  <a:lin ang="5400000" scaled="1"/>
                  <a:tileRect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Shrikhand" panose="02000000000000000000" pitchFamily="2" charset="0"/>
                <a:cs typeface="Shrikhand" panose="02000000000000000000" pitchFamily="2" charset="0"/>
              </a:rPr>
              <a:t>Pergunte-se</a:t>
            </a:r>
            <a:endParaRPr lang="pt-BR" dirty="0">
              <a:ln w="12700">
                <a:solidFill>
                  <a:srgbClr val="800114"/>
                </a:solidFill>
              </a:ln>
              <a:gradFill flip="none" rotWithShape="1">
                <a:gsLst>
                  <a:gs pos="0">
                    <a:srgbClr val="800114"/>
                  </a:gs>
                  <a:gs pos="34000">
                    <a:schemeClr val="tx1"/>
                  </a:gs>
                  <a:gs pos="73000">
                    <a:schemeClr val="accent2">
                      <a:lumMod val="50000"/>
                    </a:schemeClr>
                  </a:gs>
                  <a:gs pos="100000">
                    <a:srgbClr val="B61612"/>
                  </a:gs>
                </a:gsLst>
                <a:lin ang="5400000" scaled="1"/>
                <a:tileRect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Shrikhand" panose="02000000000000000000" pitchFamily="2" charset="0"/>
              <a:cs typeface="Shrikhand" panose="02000000000000000000" pitchFamily="2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8" y="0"/>
            <a:ext cx="5686821" cy="68580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3068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ripple/>
        <p:sndAc>
          <p:stSnd loop="1">
            <p:snd r:embed="rId2" name="Celine Dion - Zora Sourit.wav"/>
          </p:stSnd>
        </p:sndAc>
      </p:transition>
    </mc:Choice>
    <mc:Fallback>
      <p:transition spd="slow" advTm="12000">
        <p:fade/>
        <p:sndAc>
          <p:stSnd loop="1">
            <p:snd r:embed="rId2" name="Celine Dion - Zora Sour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4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F2DA"/>
                                      </p:to>
                                    </p:animClr>
                                    <p:animClr clrSpc="rgb" dir="cw">
                                      <p:cBhvr>
                                        <p:cTn id="15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F2DA"/>
                                      </p:to>
                                    </p:animClr>
                                    <p:set>
                                      <p:cBhvr>
                                        <p:cTn id="16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00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174315"/>
            <a:ext cx="6400800" cy="2254685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busque nenhuma verdade 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você em outras pessoas,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em sábios e nem em livros.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1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721">
        <p:blinds dir="vert"/>
      </p:transition>
    </mc:Choice>
    <mc:Fallback>
      <p:transition spd="slow" advTm="1172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5885" y="1077238"/>
            <a:ext cx="8004132" cy="2254685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o que você precisa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saber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você, está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 dentro, 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íntimo, nas profundezas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insondáveis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sua alma.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742" y="0"/>
            <a:ext cx="5578257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2" b="100000" l="9894" r="994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9786">
            <a:off x="7457444" y="4539639"/>
            <a:ext cx="2448769" cy="14543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2" b="13788"/>
          <a:stretch/>
        </p:blipFill>
        <p:spPr>
          <a:xfrm>
            <a:off x="3757808" y="3870543"/>
            <a:ext cx="3383989" cy="298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6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68">
        <p:blinds/>
      </p:transition>
    </mc:Choice>
    <mc:Fallback>
      <p:transition spd="slow" advTm="12068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70751" y="751562"/>
            <a:ext cx="8004132" cy="2254685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Então, faça como o sábio 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busca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respostas,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busque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perguntas boas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você pode e precisa se fazer.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54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897">
        <p:blinds dir="vert"/>
      </p:transition>
    </mc:Choice>
    <mc:Fallback>
      <p:transition spd="slow" advTm="13897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700" l="600" r="96600">
                        <a14:backgroundMark x1="2400" y1="42643" x2="2400" y2="42643"/>
                        <a14:backgroundMark x1="12000" y1="7207" x2="12000" y2="7207"/>
                        <a14:backgroundMark x1="19200" y1="2703" x2="19200" y2="2703"/>
                        <a14:backgroundMark x1="22000" y1="2703" x2="22000" y2="2703"/>
                        <a14:backgroundMark x1="26200" y1="1502" x2="26200" y2="1502"/>
                        <a14:backgroundMark x1="28000" y1="901" x2="28000" y2="901"/>
                        <a14:backgroundMark x1="68000" y1="17718" x2="68000" y2="17718"/>
                        <a14:backgroundMark x1="65200" y1="5105" x2="65200" y2="5105"/>
                        <a14:backgroundMark x1="59600" y1="1502" x2="59600" y2="1502"/>
                        <a14:backgroundMark x1="65200" y1="68168" x2="65200" y2="68168"/>
                        <a14:backgroundMark x1="5600" y1="22523" x2="5600" y2="22523"/>
                        <a14:backgroundMark x1="6400" y1="28829" x2="6400" y2="28829"/>
                        <a14:backgroundMark x1="62400" y1="89489" x2="62400" y2="89489"/>
                        <a14:backgroundMark x1="73800" y1="45946" x2="73800" y2="45946"/>
                        <a14:backgroundMark x1="36200" y1="1802" x2="36200" y2="1802"/>
                        <a14:backgroundMark x1="38400" y1="601" x2="38400" y2="601"/>
                        <a14:backgroundMark x1="35600" y1="3904" x2="35600" y2="3904"/>
                        <a14:backgroundMark x1="64800" y1="18318" x2="64800" y2="183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55" r="29724" b="1552"/>
          <a:stretch/>
        </p:blipFill>
        <p:spPr>
          <a:xfrm>
            <a:off x="0" y="1"/>
            <a:ext cx="492272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61359" y="488515"/>
            <a:ext cx="8730641" cy="2768253"/>
          </a:xfrm>
        </p:spPr>
        <p:txBody>
          <a:bodyPr>
            <a:no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Pergunte para você no espelho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eu realmente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desejo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minha vida.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Qual é o meu sonho </a:t>
            </a:r>
            <a:endParaRPr lang="pt-BR" sz="2800" b="1" i="1" dirty="0" smtClean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estou fazendo para vivê-lo?</a:t>
            </a:r>
            <a:b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812" r="647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293" y="4070960"/>
            <a:ext cx="3795386" cy="278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3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937">
        <p:blinds/>
      </p:transition>
    </mc:Choice>
    <mc:Fallback>
      <p:transition spd="slow" advTm="11937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0" b="94849" l="9880" r="898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02" t="1279" r="15616"/>
          <a:stretch/>
        </p:blipFill>
        <p:spPr>
          <a:xfrm>
            <a:off x="5135672" y="-1"/>
            <a:ext cx="7052154" cy="6858001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7683" y="1312101"/>
            <a:ext cx="7941502" cy="2254685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Como está o meu relacionamento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estão e quem são meus amigos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–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tenho fé?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2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516">
        <p:blinds dir="vert"/>
      </p:transition>
    </mc:Choice>
    <mc:Fallback>
      <p:transition spd="slow" advTm="951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61815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20439" y="1077239"/>
            <a:ext cx="8004132" cy="1766170"/>
          </a:xfrm>
        </p:spPr>
        <p:txBody>
          <a:bodyPr>
            <a:normAutofit lnSpcReduction="10000"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tenha medo de se questionar, 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busque as respostas ai dentro.</a:t>
            </a: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i="1" dirty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55" b="100000" l="12436" r="984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51" r="1907"/>
          <a:stretch/>
        </p:blipFill>
        <p:spPr>
          <a:xfrm>
            <a:off x="5937337" y="3657600"/>
            <a:ext cx="6254663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7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blinds/>
      </p:transition>
    </mc:Choice>
    <mc:Fallback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33209"/>
          <a:stretch/>
        </p:blipFill>
        <p:spPr>
          <a:xfrm flipH="1">
            <a:off x="7177414" y="0"/>
            <a:ext cx="5014586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080370"/>
            <a:ext cx="8004132" cy="2530257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Assim, teremos alguém </a:t>
            </a:r>
            <a:endParaRPr lang="pt-BR" sz="2800" i="1" dirty="0">
              <a:ln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pronto para viver e ser </a:t>
            </a:r>
            <a:r>
              <a:rPr lang="pt-BR" sz="2800" b="1" i="1" dirty="0" smtClean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feliz,</a:t>
            </a:r>
          </a:p>
          <a:p>
            <a:pPr fontAlgn="base"/>
            <a:r>
              <a:rPr lang="pt-BR" sz="2800" b="1" i="1" dirty="0" smtClean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amar </a:t>
            </a:r>
            <a:r>
              <a:rPr lang="pt-BR" sz="2800" b="1" i="1" dirty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ensinar, crescer e </a:t>
            </a:r>
            <a:r>
              <a:rPr lang="pt-BR" sz="2800" b="1" i="1" dirty="0" smtClean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prosperar.</a:t>
            </a:r>
          </a:p>
          <a:p>
            <a:pPr fontAlgn="base"/>
            <a:r>
              <a:rPr lang="pt-BR" sz="2800" b="1" i="1" dirty="0" smtClean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Pronto </a:t>
            </a:r>
            <a:r>
              <a:rPr lang="pt-BR" sz="2800" b="1" i="1" dirty="0">
                <a:ln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frutificar…</a:t>
            </a:r>
            <a:endParaRPr lang="pt-BR" sz="2800" i="1" dirty="0">
              <a:ln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12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466">
        <p:blinds dir="vert"/>
      </p:transition>
    </mc:Choice>
    <mc:Fallback>
      <p:transition spd="slow" advTm="1346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1221" y="3870542"/>
            <a:ext cx="8868427" cy="2254685"/>
          </a:xfrm>
        </p:spPr>
        <p:txBody>
          <a:bodyPr>
            <a:no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mais sabe de você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você, e ponto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final.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</a:t>
            </a:r>
            <a:r>
              <a:rPr lang="pt-BR" sz="2800" b="1" i="1" dirty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perguntar para você hoje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?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acredito </a:t>
            </a:r>
            <a:r>
              <a:rPr lang="pt-BR" sz="2800" b="1" i="1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você!</a:t>
            </a:r>
            <a:endParaRPr lang="pt-BR" sz="2800" b="1" i="1" dirty="0" smtClean="0">
              <a:ln w="12700">
                <a:solidFill>
                  <a:srgbClr val="80011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55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987">
        <p:blinds/>
      </p:transition>
    </mc:Choice>
    <mc:Fallback>
      <p:transition spd="slow" advTm="13987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152394"/>
            <a:ext cx="8642959" cy="3507288"/>
          </a:xfrm>
        </p:spPr>
        <p:txBody>
          <a:bodyPr>
            <a:normAutofit/>
          </a:bodyPr>
          <a:lstStyle/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Roberto Gaefke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Celine Dion</a:t>
            </a:r>
          </a:p>
          <a:p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</a:t>
            </a:r>
            <a:r>
              <a:rPr lang="pt-BR" sz="2800" b="1" i="1" dirty="0" smtClean="0">
                <a:ln w="12700">
                  <a:solidFill>
                    <a:srgbClr val="8001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Bia Vasconcellos</a:t>
            </a: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www.youtube.com/bvbiavasconcellos/videos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004" y="4897677"/>
            <a:ext cx="2276475" cy="91272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04021" y="4984708"/>
            <a:ext cx="155843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40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372">
        <p:blinds dir="vert"/>
      </p:transition>
    </mc:Choice>
    <mc:Fallback>
      <p:transition spd="slow" advTm="3537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469</TotalTime>
  <Words>206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Georgia</vt:lpstr>
      <vt:lpstr>Shrikhand</vt:lpstr>
      <vt:lpstr>Office Theme</vt:lpstr>
      <vt:lpstr>Pergunte-se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Pergunte-se</dc:title>
  <dc:creator>Cliente</dc:creator>
  <cp:keywords>BIAJOVA SLIDES: 16/01/2019</cp:keywords>
  <cp:lastModifiedBy>Cliente</cp:lastModifiedBy>
  <cp:revision>118</cp:revision>
  <dcterms:created xsi:type="dcterms:W3CDTF">2019-01-16T20:46:10Z</dcterms:created>
  <dcterms:modified xsi:type="dcterms:W3CDTF">2019-01-20T21:32:57Z</dcterms:modified>
</cp:coreProperties>
</file>