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dWggKn9H8YjJmrEkI9oNA==" hashData="aS3F6bwQbBH6Goc56ELZFgt5w5Xsjn/+IWpUG4vhnerxEnPUBMt18wMGBunuGwZw8akBbuf/jhdMA0r9ccPqm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D391E"/>
    <a:srgbClr val="5A352A"/>
    <a:srgbClr val="661A77"/>
    <a:srgbClr val="726136"/>
    <a:srgbClr val="A461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6" d="100"/>
          <a:sy n="76" d="100"/>
        </p:scale>
        <p:origin x="49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5E50D-D7ED-4A1A-B8B5-4984AE7D9104}" type="datetimeFigureOut">
              <a:rPr lang="pt-BR" smtClean="0"/>
              <a:t>14/02/2019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87D19-E075-4040-AC1C-D0A35B6126E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70010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9104">
        <p15:prstTrans prst="wind"/>
      </p:transition>
    </mc:Choice>
    <mc:Fallback xmlns="">
      <p:transition spd="slow" advTm="9104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5E50D-D7ED-4A1A-B8B5-4984AE7D9104}" type="datetimeFigureOut">
              <a:rPr lang="pt-BR" smtClean="0"/>
              <a:t>14/02/2019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87D19-E075-4040-AC1C-D0A35B6126E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64104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9104">
        <p15:prstTrans prst="wind"/>
      </p:transition>
    </mc:Choice>
    <mc:Fallback xmlns="">
      <p:transition spd="slow" advTm="9104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5E50D-D7ED-4A1A-B8B5-4984AE7D9104}" type="datetimeFigureOut">
              <a:rPr lang="pt-BR" smtClean="0"/>
              <a:t>14/02/2019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87D19-E075-4040-AC1C-D0A35B6126E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670135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9104">
        <p15:prstTrans prst="wind"/>
      </p:transition>
    </mc:Choice>
    <mc:Fallback xmlns="">
      <p:transition spd="slow" advTm="9104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5E50D-D7ED-4A1A-B8B5-4984AE7D9104}" type="datetimeFigureOut">
              <a:rPr lang="pt-BR" smtClean="0"/>
              <a:t>14/02/2019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87D19-E075-4040-AC1C-D0A35B6126E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77466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9104">
        <p15:prstTrans prst="wind"/>
      </p:transition>
    </mc:Choice>
    <mc:Fallback xmlns="">
      <p:transition spd="slow" advTm="9104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5E50D-D7ED-4A1A-B8B5-4984AE7D9104}" type="datetimeFigureOut">
              <a:rPr lang="pt-BR" smtClean="0"/>
              <a:t>14/02/2019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87D19-E075-4040-AC1C-D0A35B6126E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137315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9104">
        <p15:prstTrans prst="wind"/>
      </p:transition>
    </mc:Choice>
    <mc:Fallback xmlns="">
      <p:transition spd="slow" advTm="9104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5E50D-D7ED-4A1A-B8B5-4984AE7D9104}" type="datetimeFigureOut">
              <a:rPr lang="pt-BR" smtClean="0"/>
              <a:t>14/02/2019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87D19-E075-4040-AC1C-D0A35B6126E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36347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9104">
        <p15:prstTrans prst="wind"/>
      </p:transition>
    </mc:Choice>
    <mc:Fallback xmlns="">
      <p:transition spd="slow" advTm="9104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5E50D-D7ED-4A1A-B8B5-4984AE7D9104}" type="datetimeFigureOut">
              <a:rPr lang="pt-BR" smtClean="0"/>
              <a:t>14/02/2019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87D19-E075-4040-AC1C-D0A35B6126E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450061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9104">
        <p15:prstTrans prst="wind"/>
      </p:transition>
    </mc:Choice>
    <mc:Fallback xmlns="">
      <p:transition spd="slow" advTm="9104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5E50D-D7ED-4A1A-B8B5-4984AE7D9104}" type="datetimeFigureOut">
              <a:rPr lang="pt-BR" smtClean="0"/>
              <a:t>14/02/2019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87D19-E075-4040-AC1C-D0A35B6126E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733918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9104">
        <p15:prstTrans prst="wind"/>
      </p:transition>
    </mc:Choice>
    <mc:Fallback xmlns="">
      <p:transition spd="slow" advTm="9104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5E50D-D7ED-4A1A-B8B5-4984AE7D9104}" type="datetimeFigureOut">
              <a:rPr lang="pt-BR" smtClean="0"/>
              <a:t>14/02/2019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87D19-E075-4040-AC1C-D0A35B6126E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239019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9104">
        <p15:prstTrans prst="wind"/>
      </p:transition>
    </mc:Choice>
    <mc:Fallback xmlns="">
      <p:transition spd="slow" advTm="9104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5E50D-D7ED-4A1A-B8B5-4984AE7D9104}" type="datetimeFigureOut">
              <a:rPr lang="pt-BR" smtClean="0"/>
              <a:t>14/02/2019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87D19-E075-4040-AC1C-D0A35B6126E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99392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9104">
        <p15:prstTrans prst="wind"/>
      </p:transition>
    </mc:Choice>
    <mc:Fallback xmlns="">
      <p:transition spd="slow" advTm="9104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5E50D-D7ED-4A1A-B8B5-4984AE7D9104}" type="datetimeFigureOut">
              <a:rPr lang="pt-BR" smtClean="0"/>
              <a:t>14/02/2019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C87D19-E075-4040-AC1C-D0A35B6126E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03585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9104">
        <p15:prstTrans prst="wind"/>
      </p:transition>
    </mc:Choice>
    <mc:Fallback xmlns="">
      <p:transition spd="slow" advTm="9104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45E50D-D7ED-4A1A-B8B5-4984AE7D9104}" type="datetimeFigureOut">
              <a:rPr lang="pt-BR" smtClean="0"/>
              <a:t>14/02/2019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C87D19-E075-4040-AC1C-D0A35B6126E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013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9104">
        <p15:prstTrans prst="wind"/>
      </p:transition>
    </mc:Choice>
    <mc:Fallback xmlns="">
      <p:transition spd="slow" advTm="9104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2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gif"/><Relationship Id="rId5" Type="http://schemas.openxmlformats.org/officeDocument/2006/relationships/hyperlink" Target="http://www.youtube.com/user/bvbiavasconcellos/videos" TargetMode="External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8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4612341" y="685800"/>
            <a:ext cx="6804212" cy="1129834"/>
          </a:xfrm>
        </p:spPr>
        <p:txBody>
          <a:bodyPr>
            <a:normAutofit/>
            <a:scene3d>
              <a:camera prst="perspectiveAbove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pt-BR" sz="4800" b="1" dirty="0" smtClean="0">
                <a:ln w="12700">
                  <a:solidFill>
                    <a:srgbClr val="5A352A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Felicidade Realista</a:t>
            </a:r>
            <a:endParaRPr lang="pt-BR" sz="4800" b="1" dirty="0">
              <a:ln w="12700">
                <a:solidFill>
                  <a:srgbClr val="5A352A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9959965" y="6361950"/>
            <a:ext cx="1757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A4613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  <a:endParaRPr lang="pt-BR" sz="1600" b="1" dirty="0">
              <a:ln>
                <a:solidFill>
                  <a:srgbClr val="A4613A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7515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9104">
        <p:randomBar dir="vert"/>
        <p:sndAc>
          <p:stSnd loop="1">
            <p:snd r:embed="rId2" name="Um piano ao cair da tarde (15).wav"/>
          </p:stSnd>
        </p:sndAc>
      </p:transition>
    </mc:Choice>
    <mc:Fallback xmlns="">
      <p:transition spd="slow" advTm="9104">
        <p:randomBar dir="vert"/>
        <p:sndAc>
          <p:stSnd loop="1">
            <p:snd r:embed="rId5" name="Um piano ao cair da tarde (15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4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5109882" y="4314732"/>
            <a:ext cx="6606988" cy="1212009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5A352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perca tempo juntando</a:t>
            </a:r>
            <a:r>
              <a:rPr lang="pt-BR" sz="2800" b="1" dirty="0" smtClean="0">
                <a:ln w="12700">
                  <a:solidFill>
                    <a:srgbClr val="5A352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</a:t>
            </a:r>
          </a:p>
          <a:p>
            <a:r>
              <a:rPr lang="pt-BR" sz="2800" b="1" dirty="0" smtClean="0">
                <a:ln w="12700">
                  <a:solidFill>
                    <a:srgbClr val="5A352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rgbClr val="5A352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juntando, juntando.</a:t>
            </a:r>
            <a:endParaRPr lang="pt-BR" sz="2800" dirty="0">
              <a:ln w="12700">
                <a:solidFill>
                  <a:srgbClr val="5A352A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rgbClr val="5A352A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62168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7000">
        <p15:prstTrans prst="wind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7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5647765" y="589897"/>
            <a:ext cx="6544235" cy="1655762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5A352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Apenas queira ter o </a:t>
            </a:r>
            <a:r>
              <a:rPr lang="pt-BR" sz="2800" b="1" dirty="0" smtClean="0">
                <a:ln w="12700">
                  <a:solidFill>
                    <a:srgbClr val="5A352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suficiente</a:t>
            </a:r>
          </a:p>
          <a:p>
            <a:r>
              <a:rPr lang="pt-BR" sz="2800" b="1" dirty="0" smtClean="0">
                <a:ln w="12700">
                  <a:solidFill>
                    <a:srgbClr val="5A352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rgbClr val="5A352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para se sentir seguro</a:t>
            </a:r>
            <a:r>
              <a:rPr lang="pt-BR" sz="2800" b="1" dirty="0" smtClean="0">
                <a:ln w="12700">
                  <a:solidFill>
                    <a:srgbClr val="5A352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</a:t>
            </a:r>
          </a:p>
          <a:p>
            <a:r>
              <a:rPr lang="pt-BR" sz="2800" b="1" dirty="0" smtClean="0">
                <a:ln w="12700">
                  <a:solidFill>
                    <a:srgbClr val="5A352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rgbClr val="5A352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mas não aprisionado.</a:t>
            </a:r>
            <a:endParaRPr lang="pt-BR" sz="2800" dirty="0">
              <a:ln w="12700">
                <a:solidFill>
                  <a:srgbClr val="5A352A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84590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9104">
        <p15:prstTrans prst="wind"/>
      </p:transition>
    </mc:Choice>
    <mc:Fallback xmlns="">
      <p:transition spd="slow" advTm="910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663388" y="4435755"/>
            <a:ext cx="7915835" cy="1655762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3D391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se a gente tem pouco, </a:t>
            </a:r>
            <a:endParaRPr lang="pt-BR" sz="2800" b="1" dirty="0" smtClean="0">
              <a:ln w="12700">
                <a:solidFill>
                  <a:srgbClr val="3D391E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3D391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</a:t>
            </a:r>
            <a:r>
              <a:rPr lang="pt-BR" sz="2800" b="1" dirty="0">
                <a:ln w="12700">
                  <a:solidFill>
                    <a:srgbClr val="3D391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 este pouco que vai tentar </a:t>
            </a:r>
            <a:endParaRPr lang="pt-BR" sz="2800" b="1" dirty="0" smtClean="0">
              <a:ln w="12700">
                <a:solidFill>
                  <a:srgbClr val="3D391E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3D391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segurar </a:t>
            </a:r>
            <a:r>
              <a:rPr lang="pt-BR" sz="2800" b="1" dirty="0">
                <a:ln w="12700">
                  <a:solidFill>
                    <a:srgbClr val="3D391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onda, </a:t>
            </a:r>
            <a:endParaRPr lang="pt-BR" sz="2800" dirty="0">
              <a:ln w="12700">
                <a:solidFill>
                  <a:srgbClr val="3D391E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>
                <a:solidFill>
                  <a:srgbClr val="3D391E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98788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9104">
        <p15:prstTrans prst="wind"/>
      </p:transition>
    </mc:Choice>
    <mc:Fallback xmlns="">
      <p:transition spd="slow" advTm="910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603376" y="2055625"/>
            <a:ext cx="7418294" cy="2274327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rgbClr val="5A352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buscando coisas que saiam de graça, </a:t>
            </a:r>
            <a:endParaRPr lang="pt-BR" sz="2800" b="1" dirty="0" smtClean="0">
              <a:ln w="12700">
                <a:solidFill>
                  <a:srgbClr val="5A352A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5A352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como </a:t>
            </a:r>
            <a:r>
              <a:rPr lang="pt-BR" sz="2800" b="1" dirty="0">
                <a:ln w="12700">
                  <a:solidFill>
                    <a:srgbClr val="5A352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 pouco de humor, </a:t>
            </a:r>
            <a:endParaRPr lang="pt-BR" sz="2800" b="1" dirty="0" smtClean="0">
              <a:ln w="12700">
                <a:solidFill>
                  <a:srgbClr val="5A352A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5A352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 </a:t>
            </a:r>
            <a:r>
              <a:rPr lang="pt-BR" sz="2800" b="1" dirty="0">
                <a:ln w="12700">
                  <a:solidFill>
                    <a:srgbClr val="5A352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pouco de fé </a:t>
            </a:r>
            <a:r>
              <a:rPr lang="pt-BR" sz="2800" b="1" dirty="0" smtClean="0">
                <a:ln w="12700">
                  <a:solidFill>
                    <a:srgbClr val="5A352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</a:t>
            </a:r>
          </a:p>
          <a:p>
            <a:r>
              <a:rPr lang="pt-BR" sz="2800" b="1" dirty="0" smtClean="0">
                <a:ln w="12700">
                  <a:solidFill>
                    <a:srgbClr val="5A352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rgbClr val="5A352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 pouco de criatividade.</a:t>
            </a:r>
            <a:endParaRPr lang="pt-BR" sz="2800" dirty="0">
              <a:ln w="12700">
                <a:solidFill>
                  <a:srgbClr val="5A352A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5A352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dirty="0">
              <a:ln w="12700">
                <a:solidFill>
                  <a:srgbClr val="5A352A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06545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0000">
        <p15:prstTrans prst="wind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689846" y="4462650"/>
            <a:ext cx="9144000" cy="1655762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rgbClr val="3D391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Ser feliz de uma forma </a:t>
            </a:r>
            <a:r>
              <a:rPr lang="pt-BR" sz="2800" b="1" dirty="0" smtClean="0">
                <a:ln w="12700">
                  <a:solidFill>
                    <a:srgbClr val="3D391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realista</a:t>
            </a:r>
          </a:p>
          <a:p>
            <a:r>
              <a:rPr lang="pt-BR" sz="2800" b="1" dirty="0" smtClean="0">
                <a:ln w="12700">
                  <a:solidFill>
                    <a:srgbClr val="3D391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rgbClr val="3D391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fazer o possível </a:t>
            </a:r>
            <a:endParaRPr lang="pt-BR" sz="2800" b="1" dirty="0" smtClean="0">
              <a:ln w="12700">
                <a:solidFill>
                  <a:srgbClr val="3D391E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3D391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dirty="0">
                <a:ln w="12700">
                  <a:solidFill>
                    <a:srgbClr val="3D391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aceitar o improvável.</a:t>
            </a:r>
            <a:endParaRPr lang="pt-BR" sz="2800" dirty="0">
              <a:ln w="12700">
                <a:solidFill>
                  <a:srgbClr val="3D391E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chemeClr val="tx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27722438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9104">
        <p15:prstTrans prst="wind"/>
      </p:transition>
    </mc:Choice>
    <mc:Fallback xmlns="">
      <p:transition spd="slow" advTm="910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6629398" y="764708"/>
            <a:ext cx="5284695" cy="1265797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5A352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Olhe para o relógio: </a:t>
            </a:r>
            <a:endParaRPr lang="pt-BR" sz="2800" b="1" dirty="0" smtClean="0">
              <a:ln w="12700">
                <a:solidFill>
                  <a:srgbClr val="5A352A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5A352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hora </a:t>
            </a:r>
            <a:r>
              <a:rPr lang="pt-BR" sz="2800" b="1" dirty="0">
                <a:ln w="12700">
                  <a:solidFill>
                    <a:srgbClr val="5A352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acordar.</a:t>
            </a:r>
            <a:endParaRPr lang="pt-BR" sz="2800" dirty="0">
              <a:ln w="12700">
                <a:solidFill>
                  <a:srgbClr val="5A352A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rgbClr val="5A352A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39722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7000">
        <p15:prstTrans prst="wind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9624" y="3429001"/>
            <a:ext cx="7288305" cy="2099515"/>
          </a:xfrm>
        </p:spPr>
        <p:txBody>
          <a:bodyPr>
            <a:noAutofit/>
          </a:bodyPr>
          <a:lstStyle/>
          <a:p>
            <a:r>
              <a:rPr lang="pt-BR" sz="2800" b="1" dirty="0">
                <a:ln>
                  <a:solidFill>
                    <a:srgbClr val="5A352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importante pensar-se ao extremo</a:t>
            </a:r>
            <a:r>
              <a:rPr lang="pt-BR" sz="2800" b="1" dirty="0" smtClean="0">
                <a:ln>
                  <a:solidFill>
                    <a:srgbClr val="5A352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</a:t>
            </a:r>
          </a:p>
          <a:p>
            <a:r>
              <a:rPr lang="pt-BR" sz="2800" b="1" dirty="0" smtClean="0">
                <a:ln>
                  <a:solidFill>
                    <a:srgbClr val="5A352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>
                  <a:solidFill>
                    <a:srgbClr val="5A352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buscar lá dentro o que nos mobiliza</a:t>
            </a:r>
            <a:r>
              <a:rPr lang="pt-BR" sz="2800" b="1" dirty="0" smtClean="0">
                <a:ln>
                  <a:solidFill>
                    <a:srgbClr val="5A352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</a:t>
            </a:r>
          </a:p>
          <a:p>
            <a:r>
              <a:rPr lang="pt-BR" sz="2800" b="1" dirty="0" smtClean="0">
                <a:ln>
                  <a:solidFill>
                    <a:srgbClr val="5A352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>
                  <a:solidFill>
                    <a:srgbClr val="5A352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instiga e </a:t>
            </a:r>
            <a:r>
              <a:rPr lang="pt-BR" sz="2800" b="1" dirty="0">
                <a:ln w="12700">
                  <a:solidFill>
                    <a:srgbClr val="5A352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conduz</a:t>
            </a:r>
            <a:r>
              <a:rPr lang="pt-BR" sz="2800" b="1" dirty="0">
                <a:ln>
                  <a:solidFill>
                    <a:srgbClr val="5A352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 mas sem </a:t>
            </a:r>
            <a:r>
              <a:rPr lang="pt-BR" sz="2800" b="1" dirty="0" smtClean="0">
                <a:ln>
                  <a:solidFill>
                    <a:srgbClr val="5A352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exigir-se</a:t>
            </a:r>
          </a:p>
          <a:p>
            <a:r>
              <a:rPr lang="pt-BR" sz="2800" b="1" dirty="0" smtClean="0">
                <a:ln>
                  <a:solidFill>
                    <a:srgbClr val="5A352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desumanamente</a:t>
            </a:r>
            <a:r>
              <a:rPr lang="pt-BR" sz="2800" b="1" dirty="0">
                <a:ln>
                  <a:solidFill>
                    <a:srgbClr val="5A352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</a:t>
            </a:r>
            <a:endParaRPr lang="pt-BR" sz="2800" dirty="0">
              <a:ln>
                <a:solidFill>
                  <a:srgbClr val="5A352A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90093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0000">
        <p15:prstTrans prst="wind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5486399" y="3924767"/>
            <a:ext cx="6705599" cy="1911256"/>
          </a:xfrm>
        </p:spPr>
        <p:txBody>
          <a:bodyPr>
            <a:normAutofit lnSpcReduction="10000"/>
          </a:bodyPr>
          <a:lstStyle/>
          <a:p>
            <a:r>
              <a:rPr lang="pt-BR" sz="2800" b="1" dirty="0">
                <a:ln w="12700">
                  <a:solidFill>
                    <a:srgbClr val="3D391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vida não é um </a:t>
            </a:r>
            <a:r>
              <a:rPr lang="pt-BR" sz="2800" b="1" dirty="0" smtClean="0">
                <a:ln w="12700">
                  <a:solidFill>
                    <a:srgbClr val="3D391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game</a:t>
            </a:r>
          </a:p>
          <a:p>
            <a:r>
              <a:rPr lang="pt-BR" sz="2800" b="1" dirty="0" smtClean="0">
                <a:ln w="12700">
                  <a:solidFill>
                    <a:srgbClr val="3D391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rgbClr val="3D391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onde só quem testa seus </a:t>
            </a:r>
            <a:r>
              <a:rPr lang="pt-BR" sz="2800" b="1" dirty="0" smtClean="0">
                <a:ln w="12700">
                  <a:solidFill>
                    <a:srgbClr val="3D391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limites</a:t>
            </a:r>
          </a:p>
          <a:p>
            <a:r>
              <a:rPr lang="pt-BR" sz="2800" b="1" dirty="0" smtClean="0">
                <a:ln w="12700">
                  <a:solidFill>
                    <a:srgbClr val="3D391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rgbClr val="3D391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que leva o prêmio.</a:t>
            </a:r>
            <a:endParaRPr lang="pt-BR" sz="2800" dirty="0">
              <a:ln w="12700">
                <a:solidFill>
                  <a:srgbClr val="3D391E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3D391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dirty="0">
              <a:ln w="12700">
                <a:solidFill>
                  <a:srgbClr val="3D391E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6380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9104">
        <p15:prstTrans prst="wind"/>
      </p:transition>
    </mc:Choice>
    <mc:Fallback xmlns="">
      <p:transition spd="slow" advTm="910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621741" y="4220602"/>
            <a:ext cx="8171330" cy="2018833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661A7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seja vítima ingênua </a:t>
            </a:r>
            <a:endParaRPr lang="pt-BR" sz="2800" b="1" dirty="0" smtClean="0">
              <a:ln w="12700">
                <a:solidFill>
                  <a:srgbClr val="661A77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661A7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desta </a:t>
            </a:r>
            <a:r>
              <a:rPr lang="pt-BR" sz="2800" b="1" dirty="0">
                <a:ln w="12700">
                  <a:solidFill>
                    <a:srgbClr val="661A7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tal </a:t>
            </a:r>
            <a:r>
              <a:rPr lang="pt-BR" sz="2800" b="1" dirty="0" smtClean="0">
                <a:ln w="12700">
                  <a:solidFill>
                    <a:srgbClr val="661A7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competitividade.</a:t>
            </a:r>
            <a:endParaRPr lang="pt-BR" sz="2800" dirty="0">
              <a:ln w="12700">
                <a:solidFill>
                  <a:srgbClr val="661A77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661A7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</a:t>
            </a:r>
            <a:r>
              <a:rPr lang="pt-BR" sz="2800" b="1" dirty="0">
                <a:ln w="12700">
                  <a:solidFill>
                    <a:srgbClr val="661A7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meta está alta demais, reduza-a.</a:t>
            </a:r>
            <a:endParaRPr lang="pt-BR" sz="2800" dirty="0">
              <a:ln w="12700">
                <a:solidFill>
                  <a:srgbClr val="661A77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661A7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dirty="0">
              <a:ln w="12700">
                <a:solidFill>
                  <a:srgbClr val="661A77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4127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9104">
        <p15:prstTrans prst="wind"/>
      </p:transition>
    </mc:Choice>
    <mc:Fallback xmlns="">
      <p:transition spd="slow" advTm="910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241611" y="3429000"/>
            <a:ext cx="8157882" cy="1655762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rgbClr val="5A352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você não está </a:t>
            </a:r>
            <a:endParaRPr lang="pt-BR" sz="2800" b="1" dirty="0" smtClean="0">
              <a:ln w="12700">
                <a:solidFill>
                  <a:srgbClr val="5A352A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5A352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</a:t>
            </a:r>
            <a:r>
              <a:rPr lang="pt-BR" sz="2800" b="1" dirty="0">
                <a:ln w="12700">
                  <a:solidFill>
                    <a:srgbClr val="5A352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acordo com as regras, </a:t>
            </a:r>
            <a:r>
              <a:rPr lang="pt-BR" sz="2800" b="1" dirty="0" smtClean="0">
                <a:ln w="12700">
                  <a:solidFill>
                    <a:srgbClr val="5A352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demita-se.</a:t>
            </a:r>
            <a:endParaRPr lang="pt-BR" sz="2800" dirty="0">
              <a:ln w="12700">
                <a:solidFill>
                  <a:srgbClr val="5A352A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5A352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Invente </a:t>
            </a:r>
            <a:r>
              <a:rPr lang="pt-BR" sz="2800" b="1" dirty="0">
                <a:ln w="12700">
                  <a:solidFill>
                    <a:srgbClr val="5A352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seu próprio </a:t>
            </a:r>
            <a:r>
              <a:rPr lang="pt-BR" sz="2800" b="1" dirty="0" smtClean="0">
                <a:ln w="12700">
                  <a:solidFill>
                    <a:srgbClr val="5A352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jogo e, seja Feliz!</a:t>
            </a:r>
            <a:endParaRPr lang="pt-BR" sz="2800" dirty="0">
              <a:ln w="12700">
                <a:solidFill>
                  <a:srgbClr val="5A352A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5A352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dirty="0">
              <a:ln w="12700">
                <a:solidFill>
                  <a:srgbClr val="5A352A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 w="12700">
                <a:solidFill>
                  <a:srgbClr val="5A352A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3042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0000">
        <p15:prstTrans prst="wind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1672"/>
            <a:ext cx="12192000" cy="6856328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86870" y="2257331"/>
            <a:ext cx="8238565" cy="3471115"/>
          </a:xfrm>
        </p:spPr>
        <p:txBody>
          <a:bodyPr>
            <a:noAutofit/>
          </a:bodyPr>
          <a:lstStyle/>
          <a:p>
            <a:pPr algn="l"/>
            <a:r>
              <a:rPr lang="pt-BR" b="1" dirty="0" smtClean="0">
                <a:ln w="12700">
                  <a:solidFill>
                    <a:srgbClr val="5A352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Texto: Autor Desconhecido</a:t>
            </a:r>
          </a:p>
          <a:p>
            <a:pPr algn="l"/>
            <a:r>
              <a:rPr lang="pt-BR" b="1" dirty="0" smtClean="0">
                <a:ln w="12700">
                  <a:solidFill>
                    <a:srgbClr val="5A352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Imagens: Internet</a:t>
            </a:r>
          </a:p>
          <a:p>
            <a:pPr algn="l"/>
            <a:r>
              <a:rPr lang="pt-BR" b="1" dirty="0" smtClean="0">
                <a:ln w="12700">
                  <a:solidFill>
                    <a:srgbClr val="5A352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Um piano ao cair da tarde.</a:t>
            </a:r>
          </a:p>
          <a:p>
            <a:pPr algn="l"/>
            <a:r>
              <a:rPr lang="pt-BR" b="1" dirty="0" smtClean="0">
                <a:ln w="12700">
                  <a:solidFill>
                    <a:srgbClr val="5A352A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pPr algn="l"/>
            <a:r>
              <a:rPr lang="pt-BR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r>
              <a:rPr lang="pt-BR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www.sergrasan.com/biajovaslides</a:t>
            </a:r>
            <a:endParaRPr lang="pt-BR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r>
              <a:rPr lang="pt-BR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www.youtube.com/user/bvbiavasconcellos/videos</a:t>
            </a:r>
            <a:endParaRPr lang="pt-BR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endParaRPr lang="pt-BR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3908" y="928253"/>
            <a:ext cx="2080347" cy="969819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394060" y="1043830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ln w="12700">
                  <a:noFill/>
                </a:ln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 smtClean="0">
                <a:ln w="12700">
                  <a:noFill/>
                </a:ln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  <a:br>
              <a:rPr lang="pt-BR" sz="1400" b="1" dirty="0" smtClean="0">
                <a:ln w="12700">
                  <a:noFill/>
                </a:ln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</a:br>
            <a:r>
              <a:rPr lang="pt-BR" sz="1400" b="1" dirty="0" smtClean="0">
                <a:ln w="12700">
                  <a:noFill/>
                </a:ln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  <a:endParaRPr lang="pt-BR" sz="1400" b="1" dirty="0">
              <a:ln w="12700">
                <a:noFill/>
              </a:ln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40711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34000">
        <p15:prstTrans prst="wind"/>
      </p:transition>
    </mc:Choice>
    <mc:Fallback xmlns="">
      <p:transition spd="slow" advTm="3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75</TotalTime>
  <Words>206</Words>
  <Application>Microsoft Office PowerPoint</Application>
  <PresentationFormat>Widescreen</PresentationFormat>
  <Paragraphs>46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8" baseType="lpstr">
      <vt:lpstr>Algerian</vt:lpstr>
      <vt:lpstr>Arial</vt:lpstr>
      <vt:lpstr>Calibri</vt:lpstr>
      <vt:lpstr>Calibri Light</vt:lpstr>
      <vt:lpstr>Georgia</vt:lpstr>
      <vt:lpstr>Office Theme</vt:lpstr>
      <vt:lpstr>Felicidade Realista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Bia Vasconcellos</dc:creator>
  <cp:keywords>BIAJOVA SLIDES:04/08/2016</cp:keywords>
  <cp:lastModifiedBy>Cliente</cp:lastModifiedBy>
  <cp:revision>75</cp:revision>
  <dcterms:created xsi:type="dcterms:W3CDTF">2016-08-04T21:49:24Z</dcterms:created>
  <dcterms:modified xsi:type="dcterms:W3CDTF">2019-02-14T22:38:35Z</dcterms:modified>
</cp:coreProperties>
</file>