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9+pRAXPlVSIIeF8U/FI4w==" hashData="kCyffGGDUhtDV/FPwqNSJ8EKFjseqatuLMe+HLIYWLFOyVjAPThIiJtetek8oCvDE0ZZphxjv2M0PWX+qy5z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331E"/>
    <a:srgbClr val="463625"/>
    <a:srgbClr val="C5A26C"/>
    <a:srgbClr val="86745D"/>
    <a:srgbClr val="6D51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79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25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74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52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81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23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94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72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745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71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52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CF880-A8A1-4402-B3FA-41DBC2038B6F}" type="datetimeFigureOut">
              <a:rPr lang="pt-BR" smtClean="0"/>
              <a:t>21/08/2019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AF80C-0D53-4483-988E-7A287B69F1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878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0416" y="538618"/>
            <a:ext cx="4496844" cy="1189973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b="1" dirty="0">
                <a:ln w="12700">
                  <a:solidFill>
                    <a:srgbClr val="463625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Tempo</a:t>
            </a:r>
            <a:r>
              <a:rPr lang="pt-BR" b="1" dirty="0" smtClean="0">
                <a:ln w="12700">
                  <a:solidFill>
                    <a:srgbClr val="463625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...</a:t>
            </a:r>
            <a:endParaRPr lang="pt-BR" dirty="0">
              <a:ln w="12700">
                <a:solidFill>
                  <a:srgbClr val="463625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188767" y="651944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rgbClr val="463625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 w="12700">
                <a:solidFill>
                  <a:srgbClr val="463625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89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ripple/>
        <p:sndAc>
          <p:stSnd loop="1">
            <p:snd r:embed="rId2" name="Cortazar - Time To Say Goodbye.wav"/>
          </p:stSnd>
        </p:sndAc>
      </p:transition>
    </mc:Choice>
    <mc:Fallback>
      <p:transition spd="slow" advTm="14000">
        <p:fade/>
        <p:sndAc>
          <p:stSnd loop="1">
            <p:snd r:embed="rId2" name="Cortazar - Time To Say Goodby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3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59265" y="1929008"/>
            <a:ext cx="7523967" cy="232671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tempo de Deus é diferente.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Estamos vivendo um momento em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tornamos tudo uma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correria...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urgente.  É para ontem...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46362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09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wheel spokes="1"/>
      </p:transition>
    </mc:Choice>
    <mc:Fallback xmlns=""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78695" y="826718"/>
            <a:ext cx="7523967" cy="276825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assumimos esta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postura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acabamos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entrando num ciclo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correria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 nosso tempo se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escasso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quando olhamos para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relógio já se passaram horas, 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033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4033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7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wheelReverse spokes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27" y="1"/>
            <a:ext cx="12204527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42158" y="538619"/>
            <a:ext cx="8179497" cy="1866378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olhamos para o céu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escureceu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quando olhamos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calendário 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ano já está chegando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metade</a:t>
            </a:r>
            <a:r>
              <a:rPr lang="pt-BR" b="1" dirty="0" smtClean="0">
                <a:ln w="12700">
                  <a:solidFill>
                    <a:schemeClr val="bg1"/>
                  </a:solidFill>
                </a:ln>
              </a:rPr>
              <a:t>...</a:t>
            </a:r>
            <a:endParaRPr lang="pt-BR" dirty="0">
              <a:ln w="12700"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0165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wheel spokes="1"/>
      </p:transition>
    </mc:Choice>
    <mc:Fallback xmlns="">
      <p:transition spd="slow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68033" y="4523166"/>
            <a:ext cx="7523967" cy="199163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Penso que isso acontece justamente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estarmos fora da sintonia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 de Deus...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7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wheelReverse spokes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8097" y="911268"/>
            <a:ext cx="8242128" cy="2884118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 Criador tudo tem seu tempo certo</a:t>
            </a:r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sz="30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 sair desse sistema </a:t>
            </a:r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correria</a:t>
            </a:r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através da mudança </a:t>
            </a:r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pensamentos </a:t>
            </a:r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atitudes, ou </a:t>
            </a:r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seja,</a:t>
            </a:r>
          </a:p>
          <a:p>
            <a:r>
              <a:rPr lang="pt-BR" sz="30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centralizar </a:t>
            </a:r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agora e vivê-lo.</a:t>
            </a:r>
            <a:endParaRPr lang="pt-BR" sz="30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5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3094" y="3732756"/>
            <a:ext cx="7523967" cy="232671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Prestar atenção nas pessoas e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situações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deixar-se contaminar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febre da correria...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tempo certo as coisas acontecem.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wheelReverse spokes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71791" y="789140"/>
            <a:ext cx="7523967" cy="201669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Planta-se a semente na terra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Irrigamos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Deixamos o sol trabalhar 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 vai se desenvolver. Sem correria...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217" y="4698826"/>
            <a:ext cx="28575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00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39" y="4196219"/>
            <a:ext cx="7523967" cy="232671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Hoje simplesmente não se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contamine,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faça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de maneira ordenada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correta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perceba que você se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sentirá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melhor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mais seguro.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8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wheelReverse spokes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209" y="4647156"/>
            <a:ext cx="7690980" cy="1891430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lhe perguntarem como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está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  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Responda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Estou bem!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 de responder: Estou na correria...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00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wheel spokes="1"/>
      </p:transition>
    </mc:Choice>
    <mc:Fallback xmlns="">
      <p:transition spd="slow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9853" y="3943338"/>
            <a:ext cx="6325643" cy="2326710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Cuidado com os verbos...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Aceite!  Agradeça!  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Perdoe-se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  Perdoe!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6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14:wheelReverse spokes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82236" y="1615857"/>
            <a:ext cx="8455068" cy="3231715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</a:t>
            </a:r>
            <a:r>
              <a:rPr lang="pt-BR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Paulo Sérgio Lopes</a:t>
            </a:r>
          </a:p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Ernesto Cortazar- Time To </a:t>
            </a:r>
            <a:r>
              <a:rPr lang="pt-BR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</a:t>
            </a:r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ay Goodbaye</a:t>
            </a:r>
          </a:p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</a:t>
            </a:r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Bia Vasconcellos</a:t>
            </a:r>
          </a:p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403" y="730685"/>
            <a:ext cx="2129423" cy="88517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46240" y="82082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53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4000">
        <p:wheel spokes="1"/>
      </p:transition>
    </mc:Choice>
    <mc:Fallback>
      <p:transition spd="slow" advTm="3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205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Office Theme</vt:lpstr>
      <vt:lpstr>Tempo...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Tempo...</dc:title>
  <dc:creator>Cliente</dc:creator>
  <cp:keywords>BIAJOVA SLIDES: 19082019</cp:keywords>
  <cp:lastModifiedBy>Cliente</cp:lastModifiedBy>
  <cp:revision>79</cp:revision>
  <dcterms:created xsi:type="dcterms:W3CDTF">2019-08-19T22:53:54Z</dcterms:created>
  <dcterms:modified xsi:type="dcterms:W3CDTF">2019-08-21T23:02:31Z</dcterms:modified>
</cp:coreProperties>
</file>