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UKANT08uOON6Q+PkVR8Nw==" hashData="fbCnsiu2zne/64DBr5uZ4MFM3SwFUYOfeS4B3bX1RQZ1rlSk+l7dOTHeUmU4wC9nOzcGrktZoiQT2vGNuQ//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A24"/>
    <a:srgbClr val="3D383C"/>
    <a:srgbClr val="705940"/>
    <a:srgbClr val="322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19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3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0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722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56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51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9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31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30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221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7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802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0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19867-43DE-4D03-B4C6-BBFBD8C35CC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40F52-1DED-4D44-89E7-6FE588799D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088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2000">
        <p14:ripple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m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2707" y="475988"/>
            <a:ext cx="9586586" cy="1881579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>
                <a:ln w="127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Os limites de cada um de nós</a:t>
            </a:r>
            <a:r>
              <a:rPr lang="pt-BR" sz="4800" dirty="0">
                <a:ln w="127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pt-BR" sz="4800" dirty="0">
                <a:ln w="127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pt-BR" sz="4800" dirty="0">
              <a:ln w="1270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44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/>
        <p:sndAc>
          <p:stSnd loop="1">
            <p:snd r:embed="rId2" name="Cortazar - I Surrender To Your Love.wav"/>
          </p:stSnd>
        </p:sndAc>
      </p:transition>
    </mc:Choice>
    <mc:Fallback>
      <p:transition spd="slow" advTm="13000">
        <p:fade/>
        <p:sndAc>
          <p:stSnd loop="1">
            <p:snd r:embed="rId2" name="Cortazar - I Surrender To Your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600"/>
                            </p:stCondLst>
                            <p:childTnLst>
                              <p:par>
                                <p:cTn id="22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3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6E8D5"/>
                                      </p:to>
                                    </p:animClr>
                                    <p:animClr clrSpc="rgb" dir="cw">
                                      <p:cBhvr>
                                        <p:cTn id="24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6E8D5"/>
                                      </p:to>
                                    </p:animClr>
                                    <p:set>
                                      <p:cBhvr>
                                        <p:cTn id="25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1064712"/>
            <a:ext cx="8864252" cy="2138819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julgam as forças umas das outras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baseando-se naquilo que elas mesmas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capazes de suportar.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6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5649" y="1139869"/>
            <a:ext cx="7962378" cy="2138819"/>
          </a:xfrm>
        </p:spPr>
        <p:txBody>
          <a:bodyPr>
            <a:normAutofit/>
          </a:bodyPr>
          <a:lstStyle/>
          <a:p>
            <a:r>
              <a:rPr lang="pt-BR" sz="2800" b="1" i="1" dirty="0">
                <a:ln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Poucos se dão conta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de nós tem seu limite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que este não pode ser comparado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de mais ninguém.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50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 dir="ru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44658" y="964505"/>
            <a:ext cx="7924800" cy="2592887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Uns suportam mais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heroicamente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sofrimento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se entregam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morrem devagarinho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mundo tivesse acabado.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um e a outro Deus criou.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88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 dir="l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8307" y="713984"/>
            <a:ext cx="8843376" cy="3118980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infinitamente mais capazes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pensamos,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enquanto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ignoramos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essa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verdade,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sermos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menos que ninguém. 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87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 dir="r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13983" y="1788090"/>
            <a:ext cx="8538575" cy="3281819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Classificar alguém de fraco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este não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suporta</a:t>
            </a:r>
            <a:r>
              <a:rPr lang="pt-BR" sz="2800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 física, moral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emocional é cometer uma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injustiça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vai até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seus limites permitem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84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66586" y="739036"/>
            <a:ext cx="7962378" cy="2880986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é devagarinho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vão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descobrindo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as asperezas da vida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nos tornam pouco a pouco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fortes e resistentes.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ripple dir="r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5572" y="1891431"/>
            <a:ext cx="7962378" cy="2668042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Seguimos até onde devemos seguir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quando cremos que as forças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abandonam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 Senhor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pega nos braços e nos ensina a voar.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16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 dir="lu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51768" y="1014609"/>
            <a:ext cx="7962378" cy="2138819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Vemos então horizontes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podíamos alcançar com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visão plana 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direcionada geralmente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àquilo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nos fazia tanto mal.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ripple dir="l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59871" y="1099947"/>
            <a:ext cx="8939471" cy="2138819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o que somos sim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ninguém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diga pequenos e falhos! </a:t>
            </a: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18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ripple dir="r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73874" y="1653436"/>
            <a:ext cx="6488482" cy="3344450"/>
          </a:xfrm>
        </p:spPr>
        <p:txBody>
          <a:bodyPr>
            <a:noAutofit/>
          </a:bodyPr>
          <a:lstStyle/>
          <a:p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Alcançamos tudo o que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 alcance das nossas mãos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mais o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Senhor nos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dá </a:t>
            </a:r>
            <a:endParaRPr lang="pt-BR" sz="2800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através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nossa fé que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limitada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torna</a:t>
            </a:r>
          </a:p>
          <a:p>
            <a:r>
              <a:rPr lang="pt-BR" sz="2800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seres ilimitados.</a:t>
            </a:r>
            <a:br>
              <a:rPr lang="pt-BR" sz="2800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i="1" dirty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05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8307" y="1014608"/>
            <a:ext cx="7962378" cy="3131506"/>
          </a:xfrm>
        </p:spPr>
        <p:txBody>
          <a:bodyPr>
            <a:normAutofit/>
          </a:bodyPr>
          <a:lstStyle/>
          <a:p>
            <a:r>
              <a:rPr lang="pt-BR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</a:t>
            </a:r>
            <a:r>
              <a:rPr lang="pt-BR" b="1" i="1" dirty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Letícia </a:t>
            </a:r>
            <a:r>
              <a:rPr lang="pt-BR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Thompson</a:t>
            </a:r>
          </a:p>
          <a:p>
            <a:r>
              <a:rPr lang="pt-BR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Ernesto Cortazar</a:t>
            </a:r>
            <a:endParaRPr lang="pt-BR" b="1" i="1" dirty="0" smtClean="0">
              <a:ln w="12700">
                <a:solidFill>
                  <a:srgbClr val="292A2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 w="12700">
                  <a:solidFill>
                    <a:srgbClr val="292A2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208" y="1014608"/>
            <a:ext cx="2054269" cy="95197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512197" y="112126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77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278</Words>
  <Application>Microsoft Office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Bookman Old Style</vt:lpstr>
      <vt:lpstr>Calibri</vt:lpstr>
      <vt:lpstr>Calibri Light</vt:lpstr>
      <vt:lpstr>Georgia</vt:lpstr>
      <vt:lpstr>Office Theme</vt:lpstr>
      <vt:lpstr>Os limites de cada um de nós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 limites de cada um de nós</dc:title>
  <dc:creator>Cliente</dc:creator>
  <cp:keywords>BIAJOVA SLIDES: 23/01/2019</cp:keywords>
  <cp:lastModifiedBy>Cliente</cp:lastModifiedBy>
  <cp:revision>129</cp:revision>
  <dcterms:created xsi:type="dcterms:W3CDTF">2019-01-23T21:35:32Z</dcterms:created>
  <dcterms:modified xsi:type="dcterms:W3CDTF">2019-01-27T00:26:37Z</dcterms:modified>
</cp:coreProperties>
</file>