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GfYtdHhQy54LqftdzOQyw==" hashData="pFSDd8MJ/D5OKxat+No4yElWOISuXvI2j2AnVlpmfN1NGCBh8ISVpcTY6bmIH6+AFHt1/HEijXJDyIH49tFD+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F614B"/>
    <a:srgbClr val="AC9D89"/>
    <a:srgbClr val="705B31"/>
    <a:srgbClr val="3E3A2E"/>
    <a:srgbClr val="4C473D"/>
    <a:srgbClr val="C7B8A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6" d="100"/>
          <a:sy n="76" d="100"/>
        </p:scale>
        <p:origin x="49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E7B23-171C-4A47-9ADC-8C7D01AC2038}" type="datetimeFigureOut">
              <a:rPr lang="pt-BR" smtClean="0"/>
              <a:t>11/01/2019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72922-7F60-44B2-9C46-43516DA00F0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474515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9000">
        <p15:prstTrans prst="pageCurlDouble" invX="1"/>
      </p:transition>
    </mc:Choice>
    <mc:Fallback xmlns="">
      <p:transition spd="slow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E7B23-171C-4A47-9ADC-8C7D01AC2038}" type="datetimeFigureOut">
              <a:rPr lang="pt-BR" smtClean="0"/>
              <a:t>11/01/2019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72922-7F60-44B2-9C46-43516DA00F0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240577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9000">
        <p15:prstTrans prst="pageCurlDouble" invX="1"/>
      </p:transition>
    </mc:Choice>
    <mc:Fallback xmlns="">
      <p:transition spd="slow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E7B23-171C-4A47-9ADC-8C7D01AC2038}" type="datetimeFigureOut">
              <a:rPr lang="pt-BR" smtClean="0"/>
              <a:t>11/01/2019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72922-7F60-44B2-9C46-43516DA00F0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799084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9000">
        <p15:prstTrans prst="pageCurlDouble" invX="1"/>
      </p:transition>
    </mc:Choice>
    <mc:Fallback xmlns="">
      <p:transition spd="slow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E7B23-171C-4A47-9ADC-8C7D01AC2038}" type="datetimeFigureOut">
              <a:rPr lang="pt-BR" smtClean="0"/>
              <a:t>11/01/2019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72922-7F60-44B2-9C46-43516DA00F0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094258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9000">
        <p15:prstTrans prst="pageCurlDouble" invX="1"/>
      </p:transition>
    </mc:Choice>
    <mc:Fallback xmlns="">
      <p:transition spd="slow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E7B23-171C-4A47-9ADC-8C7D01AC2038}" type="datetimeFigureOut">
              <a:rPr lang="pt-BR" smtClean="0"/>
              <a:t>11/01/2019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72922-7F60-44B2-9C46-43516DA00F0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43738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9000">
        <p15:prstTrans prst="pageCurlDouble" invX="1"/>
      </p:transition>
    </mc:Choice>
    <mc:Fallback xmlns="">
      <p:transition spd="slow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E7B23-171C-4A47-9ADC-8C7D01AC2038}" type="datetimeFigureOut">
              <a:rPr lang="pt-BR" smtClean="0"/>
              <a:t>11/01/2019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72922-7F60-44B2-9C46-43516DA00F0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85162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9000">
        <p15:prstTrans prst="pageCurlDouble" invX="1"/>
      </p:transition>
    </mc:Choice>
    <mc:Fallback xmlns="">
      <p:transition spd="slow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E7B23-171C-4A47-9ADC-8C7D01AC2038}" type="datetimeFigureOut">
              <a:rPr lang="pt-BR" smtClean="0"/>
              <a:t>11/01/2019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72922-7F60-44B2-9C46-43516DA00F0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649703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9000">
        <p15:prstTrans prst="pageCurlDouble" invX="1"/>
      </p:transition>
    </mc:Choice>
    <mc:Fallback xmlns="">
      <p:transition spd="slow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E7B23-171C-4A47-9ADC-8C7D01AC2038}" type="datetimeFigureOut">
              <a:rPr lang="pt-BR" smtClean="0"/>
              <a:t>11/01/2019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72922-7F60-44B2-9C46-43516DA00F0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92717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9000">
        <p15:prstTrans prst="pageCurlDouble" invX="1"/>
      </p:transition>
    </mc:Choice>
    <mc:Fallback xmlns="">
      <p:transition spd="slow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E7B23-171C-4A47-9ADC-8C7D01AC2038}" type="datetimeFigureOut">
              <a:rPr lang="pt-BR" smtClean="0"/>
              <a:t>11/01/2019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72922-7F60-44B2-9C46-43516DA00F0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588132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9000">
        <p15:prstTrans prst="pageCurlDouble" invX="1"/>
      </p:transition>
    </mc:Choice>
    <mc:Fallback xmlns="">
      <p:transition spd="slow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E7B23-171C-4A47-9ADC-8C7D01AC2038}" type="datetimeFigureOut">
              <a:rPr lang="pt-BR" smtClean="0"/>
              <a:t>11/01/2019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72922-7F60-44B2-9C46-43516DA00F0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67977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9000">
        <p15:prstTrans prst="pageCurlDouble" invX="1"/>
      </p:transition>
    </mc:Choice>
    <mc:Fallback xmlns="">
      <p:transition spd="slow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E7B23-171C-4A47-9ADC-8C7D01AC2038}" type="datetimeFigureOut">
              <a:rPr lang="pt-BR" smtClean="0"/>
              <a:t>11/01/2019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72922-7F60-44B2-9C46-43516DA00F0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740924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9000">
        <p15:prstTrans prst="pageCurlDouble" invX="1"/>
      </p:transition>
    </mc:Choice>
    <mc:Fallback xmlns="">
      <p:transition spd="slow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4E7B23-171C-4A47-9ADC-8C7D01AC2038}" type="datetimeFigureOut">
              <a:rPr lang="pt-BR" smtClean="0"/>
              <a:t>11/01/2019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772922-7F60-44B2-9C46-43516DA00F0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0037019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9000">
        <p15:prstTrans prst="pageCurlDouble" invX="1"/>
      </p:transition>
    </mc:Choice>
    <mc:Fallback xmlns="">
      <p:transition spd="slow" advTm="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mailto:bvbiavasconcellos@gmail.com" TargetMode="Externa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youtube.com/c/bvbiavasconcellos/videos" TargetMode="External"/><Relationship Id="rId4" Type="http://schemas.openxmlformats.org/officeDocument/2006/relationships/hyperlink" Target="http://www.sergrasan.com/biajova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65000">
              <a:srgbClr val="AC9D89"/>
            </a:gs>
            <a:gs pos="100000">
              <a:srgbClr val="C7B8A9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863" y="900576"/>
            <a:ext cx="10960274" cy="5957424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863" y="1111348"/>
            <a:ext cx="10960274" cy="5746652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225457" y="318207"/>
            <a:ext cx="8196197" cy="1608311"/>
          </a:xfrm>
        </p:spPr>
        <p:txBody>
          <a:bodyPr>
            <a:normAutofit/>
            <a:scene3d>
              <a:camera prst="perspectiveAbove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pt-BR" sz="4400" b="1" dirty="0">
                <a:ln w="12700">
                  <a:solidFill>
                    <a:srgbClr val="3F614B"/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Olhar Com Sabedoria</a:t>
            </a:r>
            <a:r>
              <a:rPr lang="pt-BR" sz="4400" dirty="0">
                <a:ln w="12700">
                  <a:solidFill>
                    <a:srgbClr val="3F614B"/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/>
            </a:r>
            <a:br>
              <a:rPr lang="pt-BR" sz="4400" dirty="0">
                <a:ln w="12700">
                  <a:solidFill>
                    <a:srgbClr val="3F614B"/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</a:br>
            <a:endParaRPr lang="pt-BR" sz="4400" dirty="0">
              <a:ln w="12700">
                <a:solidFill>
                  <a:srgbClr val="3F614B"/>
                </a:solidFill>
              </a:ln>
              <a:solidFill>
                <a:schemeClr val="accent6">
                  <a:lumMod val="60000"/>
                  <a:lumOff val="40000"/>
                </a:schemeClr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797859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23000">
        <p:wipe/>
        <p:sndAc>
          <p:stSnd loop="1">
            <p:snd r:embed="rId2" name="Richard Clayderman - Your Moments (5).wav"/>
          </p:stSnd>
        </p:sndAc>
      </p:transition>
    </mc:Choice>
    <mc:Fallback xmlns="">
      <p:transition spd="slow" advTm="23000">
        <p:wipe/>
        <p:sndAc>
          <p:stSnd loop="1">
            <p:snd r:embed="rId4" name="Richard Clayderman - Your Moments (5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55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250"/>
                            </p:stCondLst>
                            <p:childTnLst>
                              <p:par>
                                <p:cTn id="18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58871" y="1009149"/>
            <a:ext cx="7186958" cy="2072253"/>
          </a:xfrm>
        </p:spPr>
        <p:txBody>
          <a:bodyPr>
            <a:normAutofit/>
          </a:bodyPr>
          <a:lstStyle/>
          <a:p>
            <a:r>
              <a:rPr lang="pt-BR" sz="2800" b="1" i="1" dirty="0">
                <a:ln w="12700">
                  <a:solidFill>
                    <a:srgbClr val="705B3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David" panose="020E0502060401010101" pitchFamily="34" charset="-79"/>
              </a:rPr>
              <a:t>De todas as coisas que existem, </a:t>
            </a:r>
            <a:endParaRPr lang="pt-BR" sz="2800" i="1" dirty="0">
              <a:ln w="12700">
                <a:solidFill>
                  <a:srgbClr val="705B3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  <a:cs typeface="David" panose="020E0502060401010101" pitchFamily="34" charset="-79"/>
            </a:endParaRPr>
          </a:p>
          <a:p>
            <a:r>
              <a:rPr lang="pt-BR" sz="2800" b="1" i="1" dirty="0">
                <a:ln w="12700">
                  <a:solidFill>
                    <a:srgbClr val="705B3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David" panose="020E0502060401010101" pitchFamily="34" charset="-79"/>
              </a:rPr>
              <a:t>algumas estão ao nosso alcance, </a:t>
            </a:r>
            <a:endParaRPr lang="pt-BR" sz="2800" i="1" dirty="0">
              <a:ln w="12700">
                <a:solidFill>
                  <a:srgbClr val="705B3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  <a:cs typeface="David" panose="020E0502060401010101" pitchFamily="34" charset="-79"/>
            </a:endParaRPr>
          </a:p>
          <a:p>
            <a:r>
              <a:rPr lang="pt-BR" sz="2800" b="1" i="1" dirty="0">
                <a:ln w="12700">
                  <a:solidFill>
                    <a:srgbClr val="705B3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David" panose="020E0502060401010101" pitchFamily="34" charset="-79"/>
              </a:rPr>
              <a:t>e outras não.</a:t>
            </a:r>
            <a:endParaRPr lang="pt-BR" sz="2800" i="1" dirty="0">
              <a:ln w="12700">
                <a:solidFill>
                  <a:srgbClr val="705B3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  <a:cs typeface="David" panose="020E0502060401010101" pitchFamily="34" charset="-79"/>
            </a:endParaRPr>
          </a:p>
          <a:p>
            <a:endParaRPr lang="pt-BR" sz="3200" dirty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8864872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9000">
        <p15:prstTrans prst="pageCurlDouble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5423770" y="1372404"/>
            <a:ext cx="6300591" cy="3036758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David" panose="020E0502060401010101" pitchFamily="34" charset="-79"/>
              </a:rPr>
              <a:t> </a:t>
            </a:r>
            <a:r>
              <a:rPr lang="pt-BR" sz="2800" b="1" i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David" panose="020E0502060401010101" pitchFamily="34" charset="-79"/>
              </a:rPr>
              <a:t>Estão ao nosso alcance: </a:t>
            </a:r>
            <a:endParaRPr lang="pt-BR" sz="2800" i="1" dirty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  <a:cs typeface="David" panose="020E0502060401010101" pitchFamily="34" charset="-79"/>
            </a:endParaRPr>
          </a:p>
          <a:p>
            <a:r>
              <a:rPr lang="pt-BR" sz="2800" b="1" i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David" panose="020E0502060401010101" pitchFamily="34" charset="-79"/>
              </a:rPr>
              <a:t>o Pensamento, os Impulsos</a:t>
            </a:r>
            <a:r>
              <a:rPr lang="pt-BR" sz="2800" b="1" i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David" panose="020E0502060401010101" pitchFamily="34" charset="-79"/>
              </a:rPr>
              <a:t>,</a:t>
            </a:r>
          </a:p>
          <a:p>
            <a:r>
              <a:rPr lang="pt-BR" sz="2800" b="1" i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David" panose="020E0502060401010101" pitchFamily="34" charset="-79"/>
              </a:rPr>
              <a:t> </a:t>
            </a:r>
            <a:r>
              <a:rPr lang="pt-BR" sz="2800" b="1" i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David" panose="020E0502060401010101" pitchFamily="34" charset="-79"/>
              </a:rPr>
              <a:t>o Querer e o não Querer</a:t>
            </a:r>
            <a:endParaRPr lang="pt-BR" sz="2800" i="1" dirty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  <a:cs typeface="David" panose="020E0502060401010101" pitchFamily="34" charset="-79"/>
            </a:endParaRPr>
          </a:p>
          <a:p>
            <a:r>
              <a:rPr lang="pt-BR" sz="2800" b="1" i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David" panose="020E0502060401010101" pitchFamily="34" charset="-79"/>
              </a:rPr>
              <a:t> – em uma palavra, </a:t>
            </a:r>
            <a:r>
              <a:rPr lang="pt-BR" sz="2800" b="1" i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David" panose="020E0502060401010101" pitchFamily="34" charset="-79"/>
              </a:rPr>
              <a:t>tudo aquilo</a:t>
            </a:r>
            <a:r>
              <a:rPr lang="pt-BR" sz="2800" b="1" i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David" panose="020E0502060401010101" pitchFamily="34" charset="-79"/>
              </a:rPr>
              <a:t> </a:t>
            </a:r>
            <a:endParaRPr lang="pt-BR" sz="2800" b="1" i="1" dirty="0" smtClean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  <a:cs typeface="David" panose="020E0502060401010101" pitchFamily="34" charset="-79"/>
            </a:endParaRPr>
          </a:p>
          <a:p>
            <a:r>
              <a:rPr lang="pt-BR" sz="2800" b="1" i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David" panose="020E0502060401010101" pitchFamily="34" charset="-79"/>
              </a:rPr>
              <a:t>cujo</a:t>
            </a:r>
            <a:r>
              <a:rPr lang="pt-BR" sz="2800" b="1" i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David" panose="020E0502060401010101" pitchFamily="34" charset="-79"/>
              </a:rPr>
              <a:t> </a:t>
            </a:r>
            <a:r>
              <a:rPr lang="pt-BR" sz="2800" b="1" i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David" panose="020E0502060401010101" pitchFamily="34" charset="-79"/>
              </a:rPr>
              <a:t>resultado </a:t>
            </a:r>
            <a:r>
              <a:rPr lang="pt-BR" sz="2800" b="1" i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David" panose="020E0502060401010101" pitchFamily="34" charset="-79"/>
              </a:rPr>
              <a:t>são </a:t>
            </a:r>
            <a:r>
              <a:rPr lang="pt-BR" sz="2800" b="1" i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David" panose="020E0502060401010101" pitchFamily="34" charset="-79"/>
              </a:rPr>
              <a:t>nossas</a:t>
            </a:r>
          </a:p>
          <a:p>
            <a:r>
              <a:rPr lang="pt-BR" sz="2800" b="1" i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David" panose="020E0502060401010101" pitchFamily="34" charset="-79"/>
              </a:rPr>
              <a:t> </a:t>
            </a:r>
            <a:r>
              <a:rPr lang="pt-BR" sz="2800" b="1" i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David" panose="020E0502060401010101" pitchFamily="34" charset="-79"/>
              </a:rPr>
              <a:t>próprias ações.</a:t>
            </a:r>
            <a:endParaRPr lang="pt-BR" sz="2800" i="1" dirty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  <a:cs typeface="David" panose="020E0502060401010101" pitchFamily="34" charset="-79"/>
            </a:endParaRPr>
          </a:p>
          <a:p>
            <a:endParaRPr lang="pt-BR" sz="2800" i="1" dirty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6281390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4000">
        <p15:prstTrans prst="pageCurlDouble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0" y="4265915"/>
            <a:ext cx="7294324" cy="2410456"/>
          </a:xfrm>
        </p:spPr>
        <p:txBody>
          <a:bodyPr>
            <a:noAutofit/>
          </a:bodyPr>
          <a:lstStyle/>
          <a:p>
            <a:r>
              <a:rPr lang="pt-BR" sz="2800" b="1" i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David" panose="020E0502060401010101" pitchFamily="34" charset="-79"/>
              </a:rPr>
              <a:t>Mas existem coisas que surgem </a:t>
            </a:r>
          </a:p>
          <a:p>
            <a:r>
              <a:rPr lang="pt-BR" sz="2800" b="1" i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David" panose="020E0502060401010101" pitchFamily="34" charset="-79"/>
              </a:rPr>
              <a:t>sem que possamos interferir. </a:t>
            </a:r>
          </a:p>
          <a:p>
            <a:r>
              <a:rPr lang="pt-BR" sz="2800" b="1" i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David" panose="020E0502060401010101" pitchFamily="34" charset="-79"/>
              </a:rPr>
              <a:t>Neste caso, é preciso saber olhar</a:t>
            </a:r>
          </a:p>
          <a:p>
            <a:r>
              <a:rPr lang="pt-BR" sz="2800" b="1" i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David" panose="020E0502060401010101" pitchFamily="34" charset="-79"/>
              </a:rPr>
              <a:t> – com Sabedoria – o que se passa. </a:t>
            </a:r>
          </a:p>
        </p:txBody>
      </p:sp>
    </p:spTree>
    <p:extLst>
      <p:ext uri="{BB962C8B-B14F-4D97-AF65-F5344CB8AC3E}">
        <p14:creationId xmlns:p14="http://schemas.microsoft.com/office/powerpoint/2010/main" val="4379821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2000">
        <p15:prstTrans prst="pageCurlDouble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78904" y="908941"/>
            <a:ext cx="8434192" cy="2072253"/>
          </a:xfrm>
        </p:spPr>
        <p:txBody>
          <a:bodyPr>
            <a:normAutofit/>
          </a:bodyPr>
          <a:lstStyle/>
          <a:p>
            <a:r>
              <a:rPr lang="pt-BR" sz="2800" b="1" i="1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David" panose="020E0502060401010101" pitchFamily="34" charset="-79"/>
              </a:rPr>
              <a:t>O que perturba o espírito do homem </a:t>
            </a:r>
            <a:endParaRPr lang="pt-BR" sz="2800" b="1" i="1" dirty="0" smtClean="0">
              <a:ln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  <a:cs typeface="David" panose="020E0502060401010101" pitchFamily="34" charset="-79"/>
            </a:endParaRPr>
          </a:p>
          <a:p>
            <a:r>
              <a:rPr lang="pt-BR" sz="2800" b="1" i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David" panose="020E0502060401010101" pitchFamily="34" charset="-79"/>
              </a:rPr>
              <a:t>não </a:t>
            </a:r>
            <a:r>
              <a:rPr lang="pt-BR" sz="2800" b="1" i="1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David" panose="020E0502060401010101" pitchFamily="34" charset="-79"/>
              </a:rPr>
              <a:t>são os fatos</a:t>
            </a:r>
            <a:r>
              <a:rPr lang="pt-BR" sz="2800" b="1" i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David" panose="020E0502060401010101" pitchFamily="34" charset="-79"/>
              </a:rPr>
              <a:t>, </a:t>
            </a:r>
            <a:r>
              <a:rPr lang="pt-BR" sz="2800" b="1" i="1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David" panose="020E0502060401010101" pitchFamily="34" charset="-79"/>
              </a:rPr>
              <a:t>mas o julgamento </a:t>
            </a:r>
            <a:endParaRPr lang="pt-BR" sz="2800" b="1" i="1" dirty="0" smtClean="0">
              <a:ln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  <a:cs typeface="David" panose="020E0502060401010101" pitchFamily="34" charset="-79"/>
            </a:endParaRPr>
          </a:p>
          <a:p>
            <a:r>
              <a:rPr lang="pt-BR" sz="2800" b="1" i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David" panose="020E0502060401010101" pitchFamily="34" charset="-79"/>
              </a:rPr>
              <a:t>que </a:t>
            </a:r>
            <a:r>
              <a:rPr lang="pt-BR" sz="2800" b="1" i="1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David" panose="020E0502060401010101" pitchFamily="34" charset="-79"/>
              </a:rPr>
              <a:t>fazem a respeito dos mesmos.</a:t>
            </a:r>
          </a:p>
          <a:p>
            <a:endParaRPr lang="pt-BR" sz="2800" b="1" i="1" dirty="0">
              <a:ln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  <a:cs typeface="David" panose="020E0502060401010101" pitchFamily="34" charset="-79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2624" y="2329521"/>
            <a:ext cx="2242159" cy="2053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84062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0000">
        <p15:prstTrans prst="pageCurlDouble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661786" y="1372404"/>
            <a:ext cx="8434192" cy="2072253"/>
          </a:xfrm>
        </p:spPr>
        <p:txBody>
          <a:bodyPr>
            <a:normAutofit/>
          </a:bodyPr>
          <a:lstStyle/>
          <a:p>
            <a:r>
              <a:rPr lang="pt-BR" sz="2800" b="1" i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David" panose="020E0502060401010101" pitchFamily="34" charset="-79"/>
              </a:rPr>
              <a:t>Não peça que tudo na sua vida</a:t>
            </a:r>
            <a:endParaRPr lang="pt-BR" sz="2800" i="1" dirty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  <a:cs typeface="David" panose="020E0502060401010101" pitchFamily="34" charset="-79"/>
            </a:endParaRPr>
          </a:p>
          <a:p>
            <a:r>
              <a:rPr lang="pt-BR" sz="2800" b="1" i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David" panose="020E0502060401010101" pitchFamily="34" charset="-79"/>
              </a:rPr>
              <a:t> siga o caminho de sua vontade.</a:t>
            </a:r>
            <a:endParaRPr lang="pt-BR" sz="2800" i="1" dirty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  <a:cs typeface="David" panose="020E0502060401010101" pitchFamily="34" charset="-79"/>
            </a:endParaRPr>
          </a:p>
          <a:p>
            <a:endParaRPr lang="pt-BR" sz="2800" i="1" dirty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6696329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8000">
        <p15:prstTrans prst="pageCurlDoubl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755237" y="633549"/>
            <a:ext cx="7018751" cy="2485612"/>
          </a:xfrm>
        </p:spPr>
        <p:txBody>
          <a:bodyPr>
            <a:noAutofit/>
          </a:bodyPr>
          <a:lstStyle/>
          <a:p>
            <a:r>
              <a:rPr lang="pt-BR" sz="2800" b="1" i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David" panose="020E0502060401010101" pitchFamily="34" charset="-79"/>
              </a:rPr>
              <a:t>Reze para que as coisas aconteçam</a:t>
            </a:r>
            <a:endParaRPr lang="pt-BR" sz="2800" i="1" dirty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  <a:cs typeface="David" panose="020E0502060401010101" pitchFamily="34" charset="-79"/>
            </a:endParaRPr>
          </a:p>
          <a:p>
            <a:r>
              <a:rPr lang="pt-BR" sz="2800" b="1" i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David" panose="020E0502060401010101" pitchFamily="34" charset="-79"/>
              </a:rPr>
              <a:t> como elas precisam acontecer</a:t>
            </a:r>
            <a:endParaRPr lang="pt-BR" sz="2800" i="1" dirty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  <a:cs typeface="David" panose="020E0502060401010101" pitchFamily="34" charset="-79"/>
            </a:endParaRPr>
          </a:p>
          <a:p>
            <a:r>
              <a:rPr lang="pt-BR" sz="2800" b="1" i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David" panose="020E0502060401010101" pitchFamily="34" charset="-79"/>
              </a:rPr>
              <a:t> – e verá que tudo é muito melhor </a:t>
            </a:r>
            <a:endParaRPr lang="pt-BR" sz="2800" i="1" dirty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  <a:cs typeface="David" panose="020E0502060401010101" pitchFamily="34" charset="-79"/>
            </a:endParaRPr>
          </a:p>
          <a:p>
            <a:r>
              <a:rPr lang="pt-BR" sz="2800" b="1" i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David" panose="020E0502060401010101" pitchFamily="34" charset="-79"/>
              </a:rPr>
              <a:t>do que você estava esperando.</a:t>
            </a:r>
            <a:endParaRPr lang="pt-BR" sz="2800" i="1" dirty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  <a:cs typeface="David" panose="020E0502060401010101" pitchFamily="34" charset="-79"/>
            </a:endParaRPr>
          </a:p>
          <a:p>
            <a:endParaRPr lang="pt-BR" sz="2800" i="1" dirty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4530322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2000">
        <p15:prstTrans prst="pageCurlDouble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375770" y="1810815"/>
            <a:ext cx="9311014" cy="3638007"/>
          </a:xfrm>
        </p:spPr>
        <p:txBody>
          <a:bodyPr>
            <a:normAutofit/>
          </a:bodyPr>
          <a:lstStyle/>
          <a:p>
            <a:r>
              <a:rPr lang="pt-BR" sz="28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David" panose="020E0502060401010101" pitchFamily="34" charset="-79"/>
              </a:rPr>
              <a:t>Texto/Autor: Epicteto</a:t>
            </a:r>
          </a:p>
          <a:p>
            <a:r>
              <a:rPr lang="pt-BR" sz="28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David" panose="020E0502060401010101" pitchFamily="34" charset="-79"/>
              </a:rPr>
              <a:t>Música: </a:t>
            </a:r>
            <a:r>
              <a:rPr lang="pt-BR" sz="2800" b="1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David" panose="020E0502060401010101" pitchFamily="34" charset="-79"/>
              </a:rPr>
              <a:t>Richard Clayderman</a:t>
            </a:r>
          </a:p>
          <a:p>
            <a:r>
              <a:rPr lang="pt-BR" sz="28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David" panose="020E0502060401010101" pitchFamily="34" charset="-79"/>
              </a:rPr>
              <a:t>Formatação: Bia Vasconcellos</a:t>
            </a: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David" panose="020E0502060401010101" pitchFamily="34" charset="-79"/>
                <a:hlinkClick r:id="rId3"/>
              </a:rPr>
              <a:t>bvbiavasconcellos@gmail.com</a:t>
            </a:r>
            <a:endParaRPr lang="pt-BR" sz="2800" b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  <a:cs typeface="David" panose="020E0502060401010101" pitchFamily="34" charset="-79"/>
            </a:endParaRP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David" panose="020E0502060401010101" pitchFamily="34" charset="-79"/>
                <a:hlinkClick r:id="rId4"/>
              </a:rPr>
              <a:t>www.sergrasan.com/biajovaslides</a:t>
            </a:r>
            <a:endParaRPr lang="pt-BR" sz="2800" b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  <a:cs typeface="David" panose="020E0502060401010101" pitchFamily="34" charset="-79"/>
            </a:endParaRP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David" panose="020E0502060401010101" pitchFamily="34" charset="-79"/>
                <a:hlinkClick r:id="rId5"/>
              </a:rPr>
              <a:t>www.youtube.com/c/bvbiavasconcellos/videos</a:t>
            </a:r>
            <a:endParaRPr lang="pt-BR" sz="2800" b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  <a:cs typeface="David" panose="020E0502060401010101" pitchFamily="34" charset="-79"/>
            </a:endParaRPr>
          </a:p>
          <a:p>
            <a:endParaRPr lang="pt-BR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  <a:cs typeface="David" panose="020E0502060401010101" pitchFamily="34" charset="-79"/>
            </a:endParaRPr>
          </a:p>
          <a:p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endParaRPr lang="pt-BR" sz="32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3919258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30000">
        <p15:prstTrans prst="pageCurlDouble"/>
      </p:transition>
    </mc:Choice>
    <mc:Fallback xmlns="">
      <p:transition spd="slow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201</TotalTime>
  <Words>151</Words>
  <Application>Microsoft Office PowerPoint</Application>
  <PresentationFormat>Widescreen</PresentationFormat>
  <Paragraphs>30</Paragraphs>
  <Slides>8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David</vt:lpstr>
      <vt:lpstr>Georgia</vt:lpstr>
      <vt:lpstr>Office Theme</vt:lpstr>
      <vt:lpstr>Olhar Com Sabedoria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Cliente</dc:creator>
  <cp:keywords>BIAJOVA SLIDES: 09/01/2019</cp:keywords>
  <cp:lastModifiedBy>Cliente</cp:lastModifiedBy>
  <cp:revision>117</cp:revision>
  <dcterms:created xsi:type="dcterms:W3CDTF">2019-01-09T21:22:42Z</dcterms:created>
  <dcterms:modified xsi:type="dcterms:W3CDTF">2019-01-11T22:17:59Z</dcterms:modified>
</cp:coreProperties>
</file>