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5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nD5xcUNLYpW8NryI1XgmQ==" hashData="KaAC11maqDWwxEur31SpJJjhEKtBGH2x95xQig4ek9C4F4Flmi4xeFb6+mH20MtzOABeDTiNZY2vcEqY0jtO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8E13"/>
    <a:srgbClr val="785E44"/>
    <a:srgbClr val="FFC601"/>
    <a:srgbClr val="2B585D"/>
    <a:srgbClr val="0D1C23"/>
    <a:srgbClr val="747D1A"/>
    <a:srgbClr val="3548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4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3771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0164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8044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8965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0432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1568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4210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0912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467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051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5870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5484F"/>
            </a:gs>
            <a:gs pos="62835">
              <a:srgbClr val="1D3D43"/>
            </a:gs>
            <a:gs pos="34000">
              <a:srgbClr val="7E8E13"/>
            </a:gs>
            <a:gs pos="83000">
              <a:srgbClr val="0D1C2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56C56-A0C6-442B-A700-7773FE6B5924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3AE87-AF5B-408D-81E1-A18872E8593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28689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897" y="2001825"/>
            <a:ext cx="3810000" cy="2667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2341" y="411535"/>
            <a:ext cx="7003112" cy="318058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688898" y="1023957"/>
            <a:ext cx="5503101" cy="1455695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6600" b="1" dirty="0">
                <a:ln w="12700">
                  <a:solidFill>
                    <a:srgbClr val="35484F"/>
                  </a:solidFill>
                </a:ln>
                <a:gradFill flip="none" rotWithShape="1">
                  <a:gsLst>
                    <a:gs pos="0">
                      <a:schemeClr val="tx1">
                        <a:shade val="30000"/>
                        <a:satMod val="115000"/>
                      </a:schemeClr>
                    </a:gs>
                    <a:gs pos="50000">
                      <a:schemeClr val="tx1">
                        <a:shade val="67500"/>
                        <a:satMod val="115000"/>
                      </a:schemeClr>
                    </a:gs>
                    <a:gs pos="100000">
                      <a:schemeClr val="tx1"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101600">
                    <a:srgbClr val="35484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lam" panose="02000000000000000000" pitchFamily="2" charset="0"/>
                <a:cs typeface="Kalam" panose="02000000000000000000" pitchFamily="2" charset="0"/>
              </a:rPr>
              <a:t>Renasce Hoje</a:t>
            </a:r>
            <a:r>
              <a:rPr lang="pt-BR" sz="6600" b="1" dirty="0" smtClean="0">
                <a:ln w="12700">
                  <a:solidFill>
                    <a:srgbClr val="35484F"/>
                  </a:solidFill>
                </a:ln>
                <a:gradFill flip="none" rotWithShape="1">
                  <a:gsLst>
                    <a:gs pos="0">
                      <a:schemeClr val="tx1">
                        <a:shade val="30000"/>
                        <a:satMod val="115000"/>
                      </a:schemeClr>
                    </a:gs>
                    <a:gs pos="50000">
                      <a:schemeClr val="tx1">
                        <a:shade val="67500"/>
                        <a:satMod val="115000"/>
                      </a:schemeClr>
                    </a:gs>
                    <a:gs pos="100000">
                      <a:schemeClr val="tx1"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101600">
                    <a:srgbClr val="35484F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alam" panose="02000000000000000000" pitchFamily="2" charset="0"/>
                <a:cs typeface="Kalam" panose="02000000000000000000" pitchFamily="2" charset="0"/>
              </a:rPr>
              <a:t>!</a:t>
            </a:r>
            <a:endParaRPr lang="pt-BR" sz="6600" dirty="0">
              <a:ln w="12700">
                <a:solidFill>
                  <a:srgbClr val="35484F"/>
                </a:solidFill>
              </a:ln>
              <a:gradFill flip="none" rotWithShape="1">
                <a:gsLst>
                  <a:gs pos="0">
                    <a:schemeClr val="tx1">
                      <a:shade val="30000"/>
                      <a:satMod val="115000"/>
                    </a:schemeClr>
                  </a:gs>
                  <a:gs pos="50000">
                    <a:schemeClr val="tx1">
                      <a:shade val="67500"/>
                      <a:satMod val="115000"/>
                    </a:schemeClr>
                  </a:gs>
                  <a:gs pos="100000">
                    <a:schemeClr val="tx1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glow rad="101600">
                  <a:srgbClr val="35484F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171135" y="6413326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25885" y="6413326"/>
            <a:ext cx="33341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Autoria: Paulo Roberto Gaefke</a:t>
            </a:r>
            <a:endParaRPr lang="pt-BR" sz="1600" b="1" dirty="0">
              <a:ln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9685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:randomBar dir="vert"/>
        <p:sndAc>
          <p:stSnd loop="1">
            <p:snd r:embed="rId2" name="Nana Mouskouri - Comme Un Soleil.wav"/>
          </p:stSnd>
        </p:sndAc>
      </p:transition>
    </mc:Choice>
    <mc:Fallback>
      <p:transition spd="slow" advTm="12000">
        <p:randomBar dir="vert"/>
        <p:sndAc>
          <p:stSnd loop="1">
            <p:snd r:embed="rId2" name="Nana Mouskouri - Comme Un Sole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77237" y="839244"/>
            <a:ext cx="8338159" cy="2743199"/>
          </a:xfrm>
        </p:spPr>
        <p:txBody>
          <a:bodyPr>
            <a:noAutofit/>
          </a:bodyPr>
          <a:lstStyle/>
          <a:p>
            <a:pPr fontAlgn="base"/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pt-BR" sz="3600" b="1" i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Renasce!</a:t>
            </a:r>
            <a:endParaRPr lang="pt-BR" sz="3600" i="1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Enquanto o dia corre, trabalha sem cessar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,</a:t>
            </a:r>
            <a:endParaRPr lang="pt-BR" sz="2800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não desanime enquanto restar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forças.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Enquanto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o corpo permite,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levanta-te,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não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fique no chão da reclamação fácil.</a:t>
            </a:r>
            <a:endParaRPr lang="pt-BR" sz="2800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 </a:t>
            </a:r>
            <a:endParaRPr lang="pt-BR" sz="2800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6611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restig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79528" y="726511"/>
            <a:ext cx="8338159" cy="260228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Enquanto a alma resiste, se encha de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amor,</a:t>
            </a:r>
          </a:p>
          <a:p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amor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por você mesmo, pelo que você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é,</a:t>
            </a:r>
          </a:p>
          <a:p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você é muito mais do que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imagina,</a:t>
            </a:r>
          </a:p>
          <a:p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mais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do que dizem e conhecem.</a:t>
            </a:r>
            <a:endParaRPr lang="pt-BR" sz="2800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3648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2000">
        <p15:prstTrans prst="drap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2968669"/>
            <a:ext cx="8338159" cy="3006246"/>
          </a:xfrm>
        </p:spPr>
        <p:txBody>
          <a:bodyPr>
            <a:normAutofit lnSpcReduction="10000"/>
          </a:bodyPr>
          <a:lstStyle/>
          <a:p>
            <a:pPr fontAlgn="base"/>
            <a:r>
              <a:rPr lang="pt-BR" sz="3600" b="1" i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Renasce!</a:t>
            </a:r>
            <a:endParaRPr lang="pt-BR" sz="3600" i="1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Sai da sombra do quarto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escuro,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foge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da depressão com um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sorriso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renovador, com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a certeza de que o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mundo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tem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muito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mais para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te oferecer </a:t>
            </a:r>
            <a:endParaRPr lang="pt-BR" sz="2800" b="1" dirty="0" smtClean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devolver para a sua vida.</a:t>
            </a:r>
            <a:endParaRPr lang="pt-BR" sz="2800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pt-BR" sz="2800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9214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4000">
        <p15:prstTrans prst="fallOve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1999" cy="68563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5571" y="1541536"/>
            <a:ext cx="8338159" cy="2602282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Enquanto pode, reconcilia-te com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todos,</a:t>
            </a:r>
          </a:p>
          <a:p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não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deixe intriga nenhuma te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afastar</a:t>
            </a:r>
          </a:p>
          <a:p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de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alguém, não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deixe a família se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separar,</a:t>
            </a:r>
          </a:p>
          <a:p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junte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sempre, não espalhe…</a:t>
            </a:r>
            <a:endParaRPr lang="pt-BR" sz="2800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4564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594969" y="676405"/>
            <a:ext cx="8338159" cy="2993721"/>
          </a:xfrm>
        </p:spPr>
        <p:txBody>
          <a:bodyPr>
            <a:noAutofit/>
          </a:bodyPr>
          <a:lstStyle/>
          <a:p>
            <a:pPr fontAlgn="base"/>
            <a:r>
              <a:rPr lang="pt-BR" sz="3600" b="1" i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Renasce!</a:t>
            </a:r>
            <a:endParaRPr lang="pt-BR" sz="3600" i="1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base"/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Que esta noite é sua, a chuva fina que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cai,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a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lua que ilumina os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caminhos,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prepararam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o chão para as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sementes,</a:t>
            </a: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que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estavam adormecidas </a:t>
            </a:r>
            <a:endParaRPr lang="pt-BR" sz="2800" b="1" dirty="0" smtClean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3855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restig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458" y="1672"/>
            <a:ext cx="12250458" cy="68563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16898" y="450938"/>
            <a:ext cx="8338159" cy="2492680"/>
          </a:xfrm>
        </p:spPr>
        <p:txBody>
          <a:bodyPr>
            <a:normAutofit/>
          </a:bodyPr>
          <a:lstStyle/>
          <a:p>
            <a:endParaRPr lang="pt-BR" b="1" dirty="0" smtClean="0"/>
          </a:p>
          <a:p>
            <a:pPr fontAlgn="base"/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e quando o amanhã chegar, </a:t>
            </a:r>
          </a:p>
          <a:p>
            <a:pPr fontAlgn="base"/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o sol vai  despertá-las para uma nova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vida,</a:t>
            </a:r>
            <a:endParaRPr lang="pt-BR" sz="2800" dirty="0" smtClean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fontAlgn="base"/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para </a:t>
            </a:r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um novo tempo, tempo de </a:t>
            </a:r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colher,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745" y="3355307"/>
            <a:ext cx="3432132" cy="1056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94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9000">
        <p15:prstTrans prst="drap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45074" y="576197"/>
            <a:ext cx="8413315" cy="2116899"/>
          </a:xfrm>
        </p:spPr>
        <p:txBody>
          <a:bodyPr>
            <a:normAutofit/>
          </a:bodyPr>
          <a:lstStyle/>
          <a:p>
            <a:pPr fontAlgn="base"/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de ser novo e novidade, riso e alegria,</a:t>
            </a:r>
          </a:p>
          <a:p>
            <a:pPr fontAlgn="base"/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para amar e ser amado, no tempo de ser</a:t>
            </a:r>
          </a:p>
          <a:p>
            <a:pPr fontAlgn="base"/>
            <a:r>
              <a:rPr lang="pt-BR" sz="2800" b="1" dirty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simplesmente você, que com o amor renasce.</a:t>
            </a:r>
            <a:endParaRPr lang="pt-BR" sz="2800" dirty="0">
              <a:ln w="12700">
                <a:solidFill>
                  <a:srgbClr val="35484F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4404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fallOve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94135" y="651353"/>
            <a:ext cx="8818324" cy="3757808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Texto: Autor Paulo Roberto Gaefke</a:t>
            </a:r>
          </a:p>
          <a:p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Música: Nana Mouskouri</a:t>
            </a:r>
          </a:p>
          <a:p>
            <a:r>
              <a:rPr lang="pt-BR" sz="2800" b="1" dirty="0" smtClean="0">
                <a:ln w="12700">
                  <a:solidFill>
                    <a:srgbClr val="35484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" panose="020B0503020204020204" pitchFamily="34" charset="-122"/>
                <a:ea typeface="Microsoft YaHei" panose="020B0503020204020204" pitchFamily="34" charset="-122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pt-BR" sz="2800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endParaRPr lang="pt-BR" sz="28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661" y="893522"/>
            <a:ext cx="2096934" cy="91022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86107" y="979302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066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30000">
        <p15:prstTrans prst="wind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241</TotalTime>
  <Words>237</Words>
  <Application>Microsoft Office PowerPoint</Application>
  <PresentationFormat>Widescreen</PresentationFormat>
  <Paragraphs>44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6" baseType="lpstr">
      <vt:lpstr>Microsoft YaHei</vt:lpstr>
      <vt:lpstr>Algerian</vt:lpstr>
      <vt:lpstr>Arial</vt:lpstr>
      <vt:lpstr>Calibri</vt:lpstr>
      <vt:lpstr>Calibri Light</vt:lpstr>
      <vt:lpstr>Kalam</vt:lpstr>
      <vt:lpstr>Office Theme</vt:lpstr>
      <vt:lpstr>Renasce Hoje!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Renasce Hoje!</dc:title>
  <dc:creator>Cliente</dc:creator>
  <cp:keywords>BIAJOVA SLIDES: 03/05/2019</cp:keywords>
  <cp:lastModifiedBy>Cliente</cp:lastModifiedBy>
  <cp:revision>91</cp:revision>
  <dcterms:created xsi:type="dcterms:W3CDTF">2019-05-03T22:08:29Z</dcterms:created>
  <dcterms:modified xsi:type="dcterms:W3CDTF">2019-05-07T21:51:42Z</dcterms:modified>
</cp:coreProperties>
</file>