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71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0TJzxisZECeMa+KSjqSbQ==" hashData="dkyAUZ9HonA/maNGMnVW6OZPYfO04q7HdoLTb24YXwgVDfFyKc5eV0sfgR27nplCBy/BiW/p8OvpTpQ8w6VkU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4224"/>
    <a:srgbClr val="563F27"/>
    <a:srgbClr val="392D19"/>
    <a:srgbClr val="51472C"/>
    <a:srgbClr val="4C5036"/>
    <a:srgbClr val="C6A586"/>
    <a:srgbClr val="674D22"/>
    <a:srgbClr val="6050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6B00B-DD98-4009-B576-FF40C064D028}" type="datetimeFigureOut">
              <a:rPr lang="pt-BR" smtClean="0"/>
              <a:t>13/04/2019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0A507-0902-4AE6-907F-4E8BC23A06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4499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6B00B-DD98-4009-B576-FF40C064D028}" type="datetimeFigureOut">
              <a:rPr lang="pt-BR" smtClean="0"/>
              <a:t>13/04/2019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0A507-0902-4AE6-907F-4E8BC23A06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9733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6B00B-DD98-4009-B576-FF40C064D028}" type="datetimeFigureOut">
              <a:rPr lang="pt-BR" smtClean="0"/>
              <a:t>13/04/2019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0A507-0902-4AE6-907F-4E8BC23A06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664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6B00B-DD98-4009-B576-FF40C064D028}" type="datetimeFigureOut">
              <a:rPr lang="pt-BR" smtClean="0"/>
              <a:t>13/04/2019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0A507-0902-4AE6-907F-4E8BC23A06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1632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6B00B-DD98-4009-B576-FF40C064D028}" type="datetimeFigureOut">
              <a:rPr lang="pt-BR" smtClean="0"/>
              <a:t>13/04/2019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0A507-0902-4AE6-907F-4E8BC23A06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1304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6B00B-DD98-4009-B576-FF40C064D028}" type="datetimeFigureOut">
              <a:rPr lang="pt-BR" smtClean="0"/>
              <a:t>13/04/2019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0A507-0902-4AE6-907F-4E8BC23A06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10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6B00B-DD98-4009-B576-FF40C064D028}" type="datetimeFigureOut">
              <a:rPr lang="pt-BR" smtClean="0"/>
              <a:t>13/04/2019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0A507-0902-4AE6-907F-4E8BC23A06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9040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6B00B-DD98-4009-B576-FF40C064D028}" type="datetimeFigureOut">
              <a:rPr lang="pt-BR" smtClean="0"/>
              <a:t>13/04/2019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0A507-0902-4AE6-907F-4E8BC23A06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0450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6B00B-DD98-4009-B576-FF40C064D028}" type="datetimeFigureOut">
              <a:rPr lang="pt-BR" smtClean="0"/>
              <a:t>13/04/2019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0A507-0902-4AE6-907F-4E8BC23A06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7466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6B00B-DD98-4009-B576-FF40C064D028}" type="datetimeFigureOut">
              <a:rPr lang="pt-BR" smtClean="0"/>
              <a:t>13/04/2019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0A507-0902-4AE6-907F-4E8BC23A06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7363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6B00B-DD98-4009-B576-FF40C064D028}" type="datetimeFigureOut">
              <a:rPr lang="pt-BR" smtClean="0"/>
              <a:t>13/04/2019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0A507-0902-4AE6-907F-4E8BC23A06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4838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6B00B-DD98-4009-B576-FF40C064D028}" type="datetimeFigureOut">
              <a:rPr lang="pt-BR" smtClean="0"/>
              <a:t>13/04/2019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0A507-0902-4AE6-907F-4E8BC23A06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64022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rgbClr val="C6A586"/>
            </a:gs>
            <a:gs pos="54000">
              <a:srgbClr val="674D22"/>
            </a:gs>
            <a:gs pos="75000">
              <a:srgbClr val="4C5036"/>
            </a:gs>
            <a:gs pos="0">
              <a:schemeClr val="tx1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42992"/>
            <a:ext cx="6918542" cy="312753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3495043"/>
            <a:ext cx="6141928" cy="3357182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072" y="3581127"/>
            <a:ext cx="6141928" cy="3357182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458" y="137786"/>
            <a:ext cx="6918542" cy="312753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71285" y="-81907"/>
            <a:ext cx="6313118" cy="6939907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901245" y="2404998"/>
            <a:ext cx="6976997" cy="1334250"/>
          </a:xfrm>
        </p:spPr>
        <p:txBody>
          <a:bodyPr>
            <a:scene3d>
              <a:camera prst="perspectiveAbove"/>
              <a:lightRig rig="threePt" dir="t"/>
            </a:scene3d>
            <a:sp3d extrusionH="57150">
              <a:bevelT w="38100" h="38100" prst="slope"/>
            </a:sp3d>
          </a:bodyPr>
          <a:lstStyle/>
          <a:p>
            <a:r>
              <a:rPr lang="pt-BR" b="1" dirty="0" smtClean="0">
                <a:ln w="12700">
                  <a:solidFill>
                    <a:srgbClr val="374224"/>
                  </a:solidFill>
                </a:ln>
                <a:gradFill flip="none" rotWithShape="1">
                  <a:gsLst>
                    <a:gs pos="0">
                      <a:schemeClr val="accent2">
                        <a:lumMod val="20000"/>
                        <a:lumOff val="8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20000"/>
                        <a:lumOff val="8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20000"/>
                        <a:lumOff val="80000"/>
                        <a:shade val="100000"/>
                        <a:satMod val="115000"/>
                      </a:schemeClr>
                    </a:gs>
                  </a:gsLst>
                  <a:path path="circle">
                    <a:fillToRect t="100000" r="100000"/>
                  </a:path>
                  <a:tileRect l="-100000" b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 panose="020B0A04020102020204" pitchFamily="34" charset="0"/>
              </a:rPr>
              <a:t>Redescobrir-se</a:t>
            </a:r>
            <a:endParaRPr lang="pt-BR" b="1" dirty="0">
              <a:ln w="12700">
                <a:solidFill>
                  <a:srgbClr val="374224"/>
                </a:solidFill>
              </a:ln>
              <a:gradFill flip="none" rotWithShape="1">
                <a:gsLst>
                  <a:gs pos="0">
                    <a:schemeClr val="accent2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2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2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434788" y="6400800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374224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374224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996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000">
        <p:randomBar/>
        <p:sndAc>
          <p:stSnd loop="1">
            <p:snd r:embed="rId2" name="Cortazar - Alone.wav"/>
          </p:stSnd>
        </p:sndAc>
      </p:transition>
    </mc:Choice>
    <mc:Fallback>
      <p:transition spd="slow" advTm="21000">
        <p:randomBar/>
        <p:sndAc>
          <p:stSnd loop="1">
            <p:snd r:embed="rId2" name="Cortazar - Al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700"/>
                            </p:stCondLst>
                            <p:childTnLst>
                              <p:par>
                                <p:cTn id="13" presetID="20" presetClass="entr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" y="0"/>
            <a:ext cx="12189495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44348" y="486155"/>
            <a:ext cx="8295860" cy="1753462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Falar é fácil! </a:t>
            </a:r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Não é isso que você fala, quando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alguém</a:t>
            </a: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vem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te falar para se levantar? </a:t>
            </a:r>
            <a:endParaRPr lang="pt-BR" sz="28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t-BR" sz="28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t-BR" sz="28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538331" y="2584174"/>
            <a:ext cx="840187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Não é isso que você fala, quando dizem </a:t>
            </a:r>
          </a:p>
          <a:p>
            <a:pPr algn="ctr"/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que você precisa reagir? E quando te falam </a:t>
            </a:r>
          </a:p>
          <a:p>
            <a:pPr algn="ctr"/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“vai fazer alguma coisa diferente”, </a:t>
            </a:r>
          </a:p>
          <a:p>
            <a:pPr algn="ctr"/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você tem vontade de matar não é?</a:t>
            </a:r>
          </a:p>
          <a:p>
            <a:endParaRPr lang="pt-BR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421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8000">
        <p15:prstTrans prst="wind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50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500"/>
                            </p:stCondLst>
                            <p:childTnLst>
                              <p:par>
                                <p:cTn id="3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85322" y="742484"/>
            <a:ext cx="8706678" cy="3244241"/>
          </a:xfrm>
        </p:spPr>
        <p:txBody>
          <a:bodyPr>
            <a:normAutofit fontScale="92500" lnSpcReduction="10000"/>
          </a:bodyPr>
          <a:lstStyle/>
          <a:p>
            <a:r>
              <a:rPr lang="pt-BR" sz="30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Eu sei que falar é fácil</a:t>
            </a:r>
            <a:r>
              <a:rPr lang="pt-BR" sz="30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30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30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isso eu vou te </a:t>
            </a:r>
            <a:r>
              <a:rPr lang="pt-BR" sz="30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fazer apenas </a:t>
            </a:r>
            <a:r>
              <a:rPr lang="pt-BR" sz="30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convite </a:t>
            </a:r>
            <a:endParaRPr lang="pt-BR" sz="30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</a:t>
            </a:r>
            <a:r>
              <a:rPr lang="pt-BR" sz="30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reflexão rápida, topa?</a:t>
            </a:r>
            <a:endParaRPr lang="pt-BR" sz="30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acaso, você passa os seus </a:t>
            </a:r>
            <a:r>
              <a:rPr lang="pt-BR" sz="30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dia</a:t>
            </a:r>
          </a:p>
          <a:p>
            <a:r>
              <a:rPr lang="pt-BR" sz="30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30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reclamando de alguém, </a:t>
            </a:r>
            <a:r>
              <a:rPr lang="pt-BR" sz="30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30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alguma coisa </a:t>
            </a:r>
            <a:endParaRPr lang="pt-BR" sz="30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</a:t>
            </a:r>
            <a:r>
              <a:rPr lang="pt-BR" sz="30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uma situação?</a:t>
            </a:r>
            <a:endParaRPr lang="pt-BR" sz="30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51563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3569191"/>
            <a:ext cx="8825948" cy="2580363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Quantas vezes hoje você já agradeceu a Deus, </a:t>
            </a:r>
            <a:endParaRPr lang="pt-BR" sz="28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fato de estar com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vida?</a:t>
            </a:r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Quantas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pessoas você já cumprimentou </a:t>
            </a:r>
            <a:endParaRPr lang="pt-BR" sz="28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alegria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desejou paz?</a:t>
            </a:r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1965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763616" y="551145"/>
            <a:ext cx="8428383" cy="2527126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quantos amigos, se é que ainda ficou</a:t>
            </a:r>
          </a:p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alguém por perto, você falou sobre as suas</a:t>
            </a:r>
          </a:p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qualidades para obter uma nova</a:t>
            </a:r>
          </a:p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oportunidade de trabalho?</a:t>
            </a:r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3060387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6032" y="3429000"/>
            <a:ext cx="9711847" cy="3018772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Quantas vezes você se olhou no espelho hoje </a:t>
            </a:r>
            <a:endParaRPr lang="pt-BR" sz="28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afirmou que este dia será maravilhoso?</a:t>
            </a:r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E, não precisa falar pra ninguém, só para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você:</a:t>
            </a: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andou achando a vida uma droga? </a:t>
            </a:r>
            <a:endParaRPr lang="pt-BR" sz="28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Droga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ruim, droga de coisa que não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presta, pensou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?</a:t>
            </a:r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440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048000" y="4133589"/>
            <a:ext cx="9144000" cy="2213975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eu vou te convidar a refletir na </a:t>
            </a:r>
            <a:endParaRPr lang="pt-BR" sz="28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“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Sabedoria da Vida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“,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ensina desde </a:t>
            </a:r>
            <a:endParaRPr lang="pt-BR" sz="28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primórdios da terra, que tudo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absolutamente tudo é “Ação e Reação “. </a:t>
            </a:r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692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6657" y="576198"/>
            <a:ext cx="9144000" cy="2213975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Ninguém, ouça bem, ninguém planta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laranja</a:t>
            </a: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vai colher peras macias, nem atravessa um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rio</a:t>
            </a: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nadar, porque se boiar, é o rio que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</a:t>
            </a: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atravessa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onde quiser levar.</a:t>
            </a:r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767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8559" y="2793305"/>
            <a:ext cx="9144000" cy="2213975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Então, quando você descobrir essa verdade </a:t>
            </a:r>
            <a:endParaRPr lang="pt-BR" sz="30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tão </a:t>
            </a:r>
            <a:r>
              <a:rPr lang="pt-BR" sz="30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simples, mas tão profunda, eu te convido </a:t>
            </a:r>
            <a:endParaRPr lang="pt-BR" sz="30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30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pensar em novas ações que se reflitam </a:t>
            </a:r>
            <a:endParaRPr lang="pt-BR" sz="30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sz="30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nova vida para você.</a:t>
            </a:r>
            <a:endParaRPr lang="pt-BR" sz="30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861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8663" y="3206663"/>
            <a:ext cx="9144000" cy="3394553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tal aprender algo novo ainda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hoje?</a:t>
            </a: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Mandarim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conhece?</a:t>
            </a: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Programação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Web Apps com React e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Redux,</a:t>
            </a: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já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ouviu falar?</a:t>
            </a:r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Então, só por ai, você imagina quanta coisa </a:t>
            </a:r>
            <a:endParaRPr lang="pt-BR" sz="28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pode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ser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feita, quanta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coisa para ser descoberta.</a:t>
            </a:r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385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894781" y="460558"/>
            <a:ext cx="9144000" cy="3457183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Somos cegos nesse planeta tão cheio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</a:t>
            </a: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abundância.</a:t>
            </a:r>
            <a:r>
              <a:rPr lang="pt-BR" sz="2800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se ainda assim, você achar </a:t>
            </a:r>
            <a:endParaRPr lang="pt-BR" sz="28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seus problemas são tão grandes, </a:t>
            </a:r>
            <a:endParaRPr lang="pt-BR" sz="28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suba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maior prédio da sua cidade, ou no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monte</a:t>
            </a: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houver por ai, e lá do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alto, procure avistar</a:t>
            </a: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formiga caminhando. </a:t>
            </a:r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010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3" y="1673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97699" y="3732756"/>
            <a:ext cx="9144000" cy="2442575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você avistar, eu te digo que você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realmente</a:t>
            </a: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problema maior que o Planeta, </a:t>
            </a:r>
            <a:endParaRPr lang="pt-BR" sz="28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não achar, desça e foque na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solução,</a:t>
            </a: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porque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problema foi feito para vencê-lo </a:t>
            </a:r>
            <a:endParaRPr lang="pt-BR" sz="28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aprender.</a:t>
            </a:r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266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3000">
        <p15:prstTrans prst="win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3429000"/>
            <a:ext cx="7962378" cy="2480153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Aprender que somos fortes, </a:t>
            </a:r>
            <a:endParaRPr lang="pt-BR" sz="28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somos determinados, e 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</a:t>
            </a: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determinamos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seremos felizes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há montanha que nos canse</a:t>
            </a:r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nem geleira que nos abata.</a:t>
            </a:r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26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3000">
        <p15:prstTrans prst="win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898" y="1"/>
            <a:ext cx="12222898" cy="6877032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8558" y="964504"/>
            <a:ext cx="7068855" cy="2213975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é maior do que pensa, </a:t>
            </a:r>
            <a:endParaRPr lang="pt-BR" sz="2800" b="1" dirty="0" smtClean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pode muito mais do que sonha.</a:t>
            </a:r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Aceita o desafio de se redescobrir? </a:t>
            </a:r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Espero que sim.</a:t>
            </a:r>
            <a:endParaRPr lang="pt-BR" sz="2800" dirty="0">
              <a:ln>
                <a:solidFill>
                  <a:srgbClr val="3742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6390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83277" y="849955"/>
            <a:ext cx="8045885" cy="3519813"/>
          </a:xfrm>
        </p:spPr>
        <p:txBody>
          <a:bodyPr>
            <a:normAutofit/>
          </a:bodyPr>
          <a:lstStyle/>
          <a:p>
            <a:r>
              <a:rPr lang="pt-BR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Texto: Autor Paulo Roberto Gaefke</a:t>
            </a:r>
          </a:p>
          <a:p>
            <a:r>
              <a:rPr lang="pt-BR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Internet</a:t>
            </a:r>
          </a:p>
          <a:p>
            <a:r>
              <a:rPr lang="pt-BR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</a:t>
            </a:r>
            <a:r>
              <a:rPr lang="pt-BR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Ernesto Cortazar</a:t>
            </a:r>
          </a:p>
          <a:p>
            <a:r>
              <a:rPr lang="pt-BR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</a:t>
            </a:r>
            <a:r>
              <a:rPr lang="pt-BR" b="1" dirty="0" smtClean="0">
                <a:ln>
                  <a:solidFill>
                    <a:srgbClr val="3742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 Bia Vasconcellos</a:t>
            </a: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115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28000">
        <p15:prstTrans prst="wind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418</TotalTime>
  <Words>519</Words>
  <Application>Microsoft Office PowerPoint</Application>
  <PresentationFormat>Widescreen</PresentationFormat>
  <Paragraphs>75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3" baseType="lpstr">
      <vt:lpstr>Algerian</vt:lpstr>
      <vt:lpstr>Arial</vt:lpstr>
      <vt:lpstr>Arial Black</vt:lpstr>
      <vt:lpstr>Calibri</vt:lpstr>
      <vt:lpstr>Calibri Light</vt:lpstr>
      <vt:lpstr>Georgia</vt:lpstr>
      <vt:lpstr>Verdana</vt:lpstr>
      <vt:lpstr>Office Theme</vt:lpstr>
      <vt:lpstr>Redescobrir-se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Redescobrir-se</dc:title>
  <dc:creator>Cliente</dc:creator>
  <cp:keywords>BIAJOVA SLIDES: 09/04/2019</cp:keywords>
  <cp:lastModifiedBy>Cliente</cp:lastModifiedBy>
  <cp:revision>166</cp:revision>
  <dcterms:created xsi:type="dcterms:W3CDTF">2019-04-09T14:24:40Z</dcterms:created>
  <dcterms:modified xsi:type="dcterms:W3CDTF">2019-04-14T01:39:28Z</dcterms:modified>
</cp:coreProperties>
</file>