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9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eMSG3+V3Vld0r+jpsuksg==" hashData="aBZ0oks1sJvztnmayI6W0rfUuhRmG3wy3dwttj0dVci06orDi2C9R56ZPLQ3dWF4DAx7vux8dCC+U6W2IwSS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D29"/>
    <a:srgbClr val="090402"/>
    <a:srgbClr val="FCE39E"/>
    <a:srgbClr val="D69E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33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5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62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6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881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76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814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2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57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tx1"/>
          </a:fgClr>
          <a:bgClr>
            <a:schemeClr val="bg1">
              <a:lumMod val="95000"/>
              <a:lumOff val="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6185E-0CAD-44FC-AB10-2E9980F4F606}" type="datetimeFigureOut">
              <a:rPr lang="pt-BR" smtClean="0"/>
              <a:t>31/03/2019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5D608-21F1-41F5-BEA8-F8A1DFF19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3360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0000">
        <p14:flip dir="r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569844"/>
            <a:ext cx="7572166" cy="312111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Chega de esperar, </a:t>
            </a:r>
            <a:r>
              <a:rPr lang="pt-BR" b="1" dirty="0" smtClean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/>
            </a:r>
            <a:br>
              <a:rPr lang="pt-BR" b="1" dirty="0" smtClean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</a:br>
            <a:r>
              <a:rPr lang="pt-BR" b="1" dirty="0" smtClean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</a:t>
            </a:r>
            <a:r>
              <a:rPr lang="pt-BR" b="1" dirty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hora de mudar!</a:t>
            </a:r>
            <a:r>
              <a:rPr lang="pt-BR" dirty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/>
            </a:r>
            <a:br>
              <a:rPr lang="pt-BR" dirty="0">
                <a:ln w="12700">
                  <a:solidFill>
                    <a:srgbClr val="090402"/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</a:br>
            <a:endParaRPr lang="pt-BR" dirty="0">
              <a:ln w="12700">
                <a:solidFill>
                  <a:srgbClr val="090402"/>
                </a:solidFill>
              </a:ln>
              <a:solidFill>
                <a:srgbClr val="FAFD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89140" y="637574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bg1">
                      <a:lumMod val="50000"/>
                      <a:lumOff val="50000"/>
                    </a:schemeClr>
                  </a:solidFill>
                </a:ln>
                <a:solidFill>
                  <a:srgbClr val="FAFD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  <a:solidFill>
                <a:srgbClr val="FAFD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83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885">
        <p:randomBar dir="vert"/>
        <p:sndAc>
          <p:stSnd loop="1">
            <p:snd r:embed="rId2" name="Westlife &amp; Mariah Carey - Against All Odds.wav"/>
          </p:stSnd>
        </p:sndAc>
      </p:transition>
    </mc:Choice>
    <mc:Fallback xmlns="">
      <p:transition spd="slow" advTm="9885">
        <p:randomBar dir="vert"/>
        <p:sndAc>
          <p:stSnd loop="1">
            <p:snd r:embed="rId4" name="Westlife &amp; Mariah Carey - Against All Od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663879"/>
            <a:ext cx="9144000" cy="233923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Toda mudança deve ser primeiramente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e,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si próprio, e quando as atitudes do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agradam mais, talvez seja a hora 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mudar!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918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07079" y="851770"/>
            <a:ext cx="8784921" cy="236742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Inúmeras vezes nos pegamos pensando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poderia ser, caso algumas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pessoas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mudassem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atitudes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nos agradam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favorecem,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24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split dir="in"/>
      </p:transition>
    </mc:Choice>
    <mc:Fallback>
      <p:transition spd="slow" advTm="13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95802" y="720519"/>
            <a:ext cx="8196197" cy="248954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que, enfim, as relações com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elas se transformassem em flores.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ali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ficamos, esperando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mudança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qual nem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sabemos se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realmente vem.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3045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/>
      </p:transition>
    </mc:Choice>
    <mc:Fallback>
      <p:transition spd="slow" advTm="12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196219"/>
            <a:ext cx="8584504" cy="233923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esperar, se nós podemos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mudar?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parou para pensar que talvez o que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incomoda em alguém seja algo natural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 agrade?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91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 dir="in"/>
      </p:transition>
    </mc:Choice>
    <mc:Fallback>
      <p:transition spd="slow" advTm="12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970751"/>
            <a:ext cx="8755694" cy="233923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Mudar a maneira como reage diante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situações, afastar-se, parar de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insistir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naquilo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lhe faz bem e de querer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encaixar onde você sabe não ser seu lugar.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52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0729" y="601249"/>
            <a:ext cx="7415409" cy="233923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Cobrar a mudança de quem está feliz,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vai melhorar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nenhuma situação.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sabe a delícia e a dor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aquilo que é!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99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dir="in"/>
      </p:transition>
    </mc:Choice>
    <mc:Fallback>
      <p:transition spd="slow" advTm="12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45613" y="4198011"/>
            <a:ext cx="9144000" cy="233923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ausência da alegria naquilo que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estamos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fazendo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significa, necessariamente,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precisamos mudar O QUE estamos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fazendo.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Talvez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basta mudar O COMO.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88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split/>
      </p:transition>
    </mc:Choice>
    <mc:Fallback>
      <p:transition spd="slow" advTm="14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31" y="1625252"/>
            <a:ext cx="9144000" cy="360749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maioria das mudanças não são fáceis,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doem muito no começo e outras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fazem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questionar se realmente está no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caminho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certo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se não deveria ter suportado um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pouco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quem sabe as coisas melhorassem.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processo trabalhoso,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vale muito a pena.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31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split dir="in"/>
      </p:transition>
    </mc:Choice>
    <mc:Fallback>
      <p:transition spd="slow" advTm="2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791" y="2620617"/>
            <a:ext cx="9144000" cy="325676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ser que a mudança aconteça por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caminhos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estranhos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onde você vai passar por cima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sentimentos como medo ou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culpa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talvez sem necessidade de uma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quantidade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atitudes da sua parte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que vão tornar a sua vida mais proveitosa.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67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:split/>
      </p:transition>
    </mc:Choice>
    <mc:Fallback>
      <p:transition spd="slow" advTm="19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09589" y="848638"/>
            <a:ext cx="9144000" cy="358557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mais gratificante de todo esse processo é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que,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olhar no espelho, você sentirá orgulho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 mesmo, verá que todo o trabalho e toda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transformaram numa pessoa melhor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se espelharão em você.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 um mundo melhor? </a:t>
            </a:r>
          </a:p>
          <a:p>
            <a:r>
              <a:rPr lang="pt-BR" sz="3600" b="1" i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Comece mudando o seu mundo!</a:t>
            </a:r>
            <a:endParaRPr lang="pt-BR" sz="3600" i="1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37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00">
        <p:split dir="in"/>
      </p:transition>
    </mc:Choice>
    <mc:Fallback>
      <p:transition spd="slow" advTm="22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" b="2101"/>
          <a:stretch/>
        </p:blipFill>
        <p:spPr>
          <a:xfrm>
            <a:off x="0" y="-43841"/>
            <a:ext cx="12192000" cy="6901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71375" y="538619"/>
            <a:ext cx="7674279" cy="2981194"/>
          </a:xfrm>
        </p:spPr>
        <p:txBody>
          <a:bodyPr/>
          <a:lstStyle/>
          <a:p>
            <a:r>
              <a:rPr lang="pt-BR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Texto/Autora: </a:t>
            </a:r>
            <a:r>
              <a:rPr lang="pt-BR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Larissa </a:t>
            </a:r>
            <a:r>
              <a:rPr lang="pt-BR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Rubia</a:t>
            </a:r>
          </a:p>
          <a:p>
            <a:r>
              <a:rPr lang="pt-BR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Westlife e Mariah Carey </a:t>
            </a:r>
          </a:p>
          <a:p>
            <a:r>
              <a:rPr lang="pt-BR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588" y="4102272"/>
            <a:ext cx="2276475" cy="105282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827804" y="425935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930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000">
        <p:split/>
      </p:transition>
    </mc:Choice>
    <mc:Fallback>
      <p:transition spd="slow" advTm="2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384</Words>
  <Application>Microsoft Office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Georgia</vt:lpstr>
      <vt:lpstr>News706 BT</vt:lpstr>
      <vt:lpstr>Office Theme</vt:lpstr>
      <vt:lpstr>Chega de esperar,  é hora de mudar!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Chega de esperar, é hora de mudar!</dc:title>
  <dc:creator>Cliente</dc:creator>
  <cp:keywords>BIAJOVA SLIDES: 29/03/2019</cp:keywords>
  <cp:lastModifiedBy>Cliente</cp:lastModifiedBy>
  <cp:revision>137</cp:revision>
  <dcterms:created xsi:type="dcterms:W3CDTF">2019-03-30T00:33:14Z</dcterms:created>
  <dcterms:modified xsi:type="dcterms:W3CDTF">2019-03-31T15:08:06Z</dcterms:modified>
</cp:coreProperties>
</file>