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4vBLvI5YHq3Ru+abn6kQ==" hashData="KQL3ao/G7+q+bb5FG7e1xvEFTNsWua0ax6+J89cSD3KgjBjUs3wO61ax7KNEVWVDOxUI7FVGGCFXb8QtalWA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0075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14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45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6380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07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236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2112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283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5542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0055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016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4F42E-5FD1-45D5-B0B1-68BD18641D91}" type="datetimeFigureOut">
              <a:rPr lang="pt-BR" smtClean="0"/>
              <a:t>16/06/2019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41125-9E6A-410C-A23A-3926A8B8C6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315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900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blinds dir="vert"/>
        <p:sndAc>
          <p:stSnd loop="1">
            <p:snd r:embed="rId2" name="14 Amy's Lullaby1.wav"/>
          </p:stSnd>
        </p:sndAc>
      </p:transition>
    </mc:Choice>
    <mc:Fallback xmlns="">
      <p:transition spd="slow" advTm="2000">
        <p:blinds dir="vert"/>
        <p:sndAc>
          <p:stSnd loop="1">
            <p:snd r:embed="rId3" name="14 Amy's Lullaby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943617" y="363255"/>
            <a:ext cx="6931069" cy="1377863"/>
          </a:xfrm>
        </p:spPr>
        <p:txBody>
          <a:bodyPr>
            <a:normAutofit/>
            <a:scene3d>
              <a:camera prst="perspectiveAbove"/>
              <a:lightRig rig="threePt" dir="t"/>
            </a:scene3d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Todos os dias</a:t>
            </a:r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...</a:t>
            </a:r>
            <a:endParaRPr lang="pt-BR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131821" y="651944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032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92668" y="726510"/>
            <a:ext cx="7699332" cy="199163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um imenso desafio...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fácil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Todos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dias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enfrentamos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desafios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 e complicados.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10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17929" y="2492679"/>
            <a:ext cx="7699332" cy="2351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seguir essa jornada é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entender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nada é ao acaso,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sendo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entender que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controle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está em nossas mãos,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25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67419" y="663879"/>
            <a:ext cx="7699332" cy="2351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aprendemos isso,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continuamos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lutando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pelos nossos objetivos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ENTREGAMOS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 mãos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CRIADOR o resultado...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99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21270" y="623168"/>
            <a:ext cx="7699332" cy="261794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fazer o nosso melhor e 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CONFIAR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tudo vai dar CERTO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frente, não importando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resultados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lembrando que todo o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Certo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Acontece...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763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39866" y="811059"/>
            <a:ext cx="8292231" cy="261794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Aceitar o que vem é sinal de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maturidade,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percebemos que tudo que chega até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 finalidade. 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um motivo...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97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000">
        <p14:reveal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26300" y="814192"/>
            <a:ext cx="7699332" cy="155322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importante começar a agradecer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todos... 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42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drap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3819" y="382848"/>
            <a:ext cx="8672186" cy="226014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gratidão nos dá ânimo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continuar e esse sentimento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fundamental para que possamos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motivar e continuar a jornada...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85661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" t="1279" r="754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0936" y="1077239"/>
            <a:ext cx="7699332" cy="2351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parar de reclamar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coisas estiverem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difíceis: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Entregue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confie, aceite 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agradeça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948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000">
        <p15:prstTrans prst="drap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81194" y="964504"/>
            <a:ext cx="7177414" cy="2351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Continue fazendo o que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possível 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tenha paciência...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chega na hora certa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77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68875" y="576196"/>
            <a:ext cx="8630434" cy="3331923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Texto: Autor Paulo Sérgio Lopes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Música: Mars Lasar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https://www.youtube.com/c/bvbiavasconcellos/videos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60" y="1031308"/>
            <a:ext cx="2106915" cy="9352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22571" y="1129614"/>
            <a:ext cx="15856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VÍDEOS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001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5000">
        <p15:prstTrans prst="drape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221</Words>
  <Application>Microsoft Office PowerPoint</Application>
  <PresentationFormat>Widescreen</PresentationFormat>
  <Paragraphs>44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Microsoft YaHei UI</vt:lpstr>
      <vt:lpstr>Algerian</vt:lpstr>
      <vt:lpstr>Arial</vt:lpstr>
      <vt:lpstr>Calibri</vt:lpstr>
      <vt:lpstr>Calibri Light</vt:lpstr>
      <vt:lpstr>Georgia</vt:lpstr>
      <vt:lpstr>Office Theme</vt:lpstr>
      <vt:lpstr>Apresentação do PowerPoint</vt:lpstr>
      <vt:lpstr>Todos os dias...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Todos os dias...</dc:title>
  <dc:creator>Cliente</dc:creator>
  <cp:keywords>BIAJOVA SLIDES: 15/06/2019</cp:keywords>
  <cp:lastModifiedBy>Cliente</cp:lastModifiedBy>
  <cp:revision>86</cp:revision>
  <dcterms:created xsi:type="dcterms:W3CDTF">2019-06-15T16:32:47Z</dcterms:created>
  <dcterms:modified xsi:type="dcterms:W3CDTF">2019-06-16T15:19:23Z</dcterms:modified>
</cp:coreProperties>
</file>