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BfiofT86GG6639H6/T69w==" hashData="PPhT7ZBs7uaSC5EUMO3Fmy8BweCeVJSB686glyTUEaHYifitcL/AI7EfCB0Q4yHL5woIs19lYpQ5j4D/Jsj5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08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6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33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31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06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68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5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943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71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28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48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FCA3B-0620-4155-B601-B94D36AE84CF}" type="datetimeFigureOut">
              <a:rPr lang="pt-BR" smtClean="0"/>
              <a:t>16/07/2019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A2E7B-2268-4280-B23D-DEB771E54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0500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2000">
        <p:blinds/>
      </p:transition>
    </mc:Choice>
    <mc:Fallback xmlns="">
      <p:transition spd="slow" advTm="12000">
        <p:blind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250520"/>
            <a:ext cx="7315200" cy="1189972"/>
          </a:xfrm>
        </p:spPr>
        <p:txBody>
          <a:bodyPr/>
          <a:lstStyle/>
          <a:p>
            <a:r>
              <a:rPr lang="pt-BR" b="1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hand521 BT" panose="03080802030307080304" pitchFamily="66" charset="0"/>
              </a:rPr>
              <a:t>O vazio do </a:t>
            </a:r>
            <a:r>
              <a:rPr lang="pt-BR" b="1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hand521 BT" panose="03080802030307080304" pitchFamily="66" charset="0"/>
              </a:rPr>
              <a:t>Amor</a:t>
            </a:r>
            <a:endParaRPr lang="pt-BR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hand521 BT" panose="03080802030307080304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841" y="1866430"/>
            <a:ext cx="2066793" cy="156257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1249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latin typeface="Algerian" panose="04020705040A02060702" pitchFamily="82" charset="0"/>
              </a:rPr>
              <a:t>Biajova Slides</a:t>
            </a:r>
            <a:endParaRPr lang="pt-BR" sz="1600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968634" y="6370022"/>
            <a:ext cx="3016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larendon BT" panose="02040704040505020204" pitchFamily="18" charset="0"/>
              </a:rPr>
              <a:t>Texto: Zíbia Gasparetto</a:t>
            </a:r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larendon BT" panose="0204070404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67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plit orient="vert"/>
        <p:sndAc>
          <p:stSnd loop="1">
            <p:snd r:embed="rId2" name="Giovanni Marradi - My Heart Wll Go On.wav"/>
          </p:stSnd>
        </p:sndAc>
      </p:transition>
    </mc:Choice>
    <mc:Fallback xmlns="">
      <p:transition spd="slow" advTm="7000">
        <p:split orient="vert"/>
        <p:sndAc>
          <p:stSnd loop="1">
            <p:snd r:embed="rId5" name="Giovanni Marradi - My Heart Wll Go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4945" y="3595866"/>
            <a:ext cx="7749435" cy="1653435"/>
          </a:xfrm>
        </p:spPr>
        <p:txBody>
          <a:bodyPr>
            <a:noAutofit/>
          </a:bodyPr>
          <a:lstStyle/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Viver uma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verdadeira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experiência amorosa 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dos maiores prazeres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</a:t>
            </a:r>
          </a:p>
          <a:p>
            <a:endParaRPr lang="pt-BR" sz="32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95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0000">
        <p:blinds/>
      </p:transition>
    </mc:Choice>
    <mc:Fallback xmlns="">
      <p:transition spd="slow" advTm="1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375" y="0"/>
            <a:ext cx="7920625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6345" y="989557"/>
            <a:ext cx="8050060" cy="2079320"/>
          </a:xfrm>
        </p:spPr>
        <p:txBody>
          <a:bodyPr>
            <a:normAutofit/>
          </a:bodyPr>
          <a:lstStyle/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Gostar é sentir com a alma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expressar os sentimentos </a:t>
            </a:r>
            <a:endParaRPr lang="pt-BR" sz="3200" b="1" dirty="0" smtClean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epende</a:t>
            </a:r>
            <a:r>
              <a:rPr lang="pt-BR" sz="3200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ideias de cada um. 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73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396637"/>
            <a:ext cx="8050060" cy="1941534"/>
          </a:xfrm>
        </p:spPr>
        <p:txBody>
          <a:bodyPr>
            <a:normAutofit/>
          </a:bodyPr>
          <a:lstStyle/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Condicionamos o amor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nossas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necessidades</a:t>
            </a:r>
            <a:r>
              <a:rPr lang="pt-BR" sz="3200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neuróticas 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acabamos com ele. 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76590" y="0"/>
            <a:ext cx="4115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93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0000">
        <p:blinds/>
      </p:transition>
    </mc:Choice>
    <mc:Fallback xmlns="">
      <p:transition spd="slow" advTm="1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40077" y="485383"/>
            <a:ext cx="9039616" cy="2430050"/>
          </a:xfrm>
        </p:spPr>
        <p:txBody>
          <a:bodyPr>
            <a:noAutofit/>
          </a:bodyPr>
          <a:lstStyle/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Vivemos uma vida tentando fazer com que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outros se responsabilizem 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pelas nossas</a:t>
            </a: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necessidades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enquanto nós 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</a:t>
            </a: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abandonamos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irresponsavelmente.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47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312" y="0"/>
            <a:ext cx="6638795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52794" y="428032"/>
            <a:ext cx="7745261" cy="3620021"/>
          </a:xfrm>
        </p:spPr>
        <p:txBody>
          <a:bodyPr>
            <a:noAutofit/>
          </a:bodyPr>
          <a:lstStyle/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Queremos ser amados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nos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amamos,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queremos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compreendidos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não nos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compreendemos,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queremos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apoio dos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damos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nosso a eles.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40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4000">
        <p:blinds/>
      </p:transition>
    </mc:Choice>
    <mc:Fallback xmlns="">
      <p:transition spd="slow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064713"/>
            <a:ext cx="6100175" cy="2755725"/>
          </a:xfrm>
        </p:spPr>
        <p:txBody>
          <a:bodyPr>
            <a:noAutofit/>
          </a:bodyPr>
          <a:lstStyle/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nos 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abandonamos,</a:t>
            </a: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queremos achar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alguém </a:t>
            </a:r>
            <a:endParaRPr lang="pt-BR" sz="3200" b="1" dirty="0" smtClean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venha a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preencher </a:t>
            </a:r>
            <a:endParaRPr lang="pt-BR" sz="3200" b="1" dirty="0" smtClean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buraco que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cavamos.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09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313151" y="435280"/>
            <a:ext cx="7853819" cy="2993721"/>
          </a:xfrm>
        </p:spPr>
        <p:txBody>
          <a:bodyPr>
            <a:normAutofit fontScale="92500" lnSpcReduction="10000"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insatisfação,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vazio interior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transformam</a:t>
            </a:r>
            <a:r>
              <a:rPr lang="pt-BR" sz="32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busca contínua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novos relacionamentos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sz="32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cujos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resultados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frustrantes</a:t>
            </a:r>
            <a:r>
              <a:rPr lang="pt-BR" sz="3200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3200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repetirão.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46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2000">
        <p:blinds/>
      </p:transition>
    </mc:Choice>
    <mc:Fallback xmlns="">
      <p:transition spd="slow" advTm="1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0"/>
          <a:stretch/>
        </p:blipFill>
        <p:spPr>
          <a:xfrm flipH="1">
            <a:off x="0" y="0"/>
            <a:ext cx="3582444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444" y="0"/>
            <a:ext cx="8609556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513567"/>
            <a:ext cx="9269260" cy="2605413"/>
          </a:xfrm>
        </p:spPr>
        <p:txBody>
          <a:bodyPr>
            <a:normAutofit/>
          </a:bodyPr>
          <a:lstStyle/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é o único responsável pelas </a:t>
            </a:r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</a:t>
            </a: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próprias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necessidades. Só quem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ama pode encontrar em sua vida </a:t>
            </a:r>
            <a:endParaRPr lang="pt-BR" sz="3200" b="1" dirty="0" smtClean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3200" b="1" dirty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 de Verdade</a:t>
            </a:r>
            <a:endParaRPr lang="pt-BR" sz="3200" dirty="0">
              <a:ln>
                <a:solidFill>
                  <a:srgbClr val="4D081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68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11035" y="477033"/>
            <a:ext cx="6858000" cy="5903934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2734" y="2705623"/>
            <a:ext cx="8893478" cy="3181610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Autora: Zíbia Gasparetto</a:t>
            </a:r>
          </a:p>
          <a:p>
            <a:r>
              <a:rPr lang="pt-BR" sz="28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Giovanni Marradi</a:t>
            </a:r>
          </a:p>
          <a:p>
            <a:r>
              <a:rPr lang="pt-BR" sz="2800" b="1" dirty="0" smtClean="0">
                <a:ln>
                  <a:solidFill>
                    <a:srgbClr val="4D081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578" y="853858"/>
            <a:ext cx="2276475" cy="99790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512794" y="99619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72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0">
        <p:blinds/>
      </p:transition>
    </mc:Choice>
    <mc:Fallback xmlns="">
      <p:transition spd="slow" advTm="3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189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Clarendon BT</vt:lpstr>
      <vt:lpstr>Freehand521 BT</vt:lpstr>
      <vt:lpstr>Georgia</vt:lpstr>
      <vt:lpstr>Office Theme</vt:lpstr>
      <vt:lpstr>O vazio do Amor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vazio do Amor</dc:title>
  <dc:creator>Cliente</dc:creator>
  <cp:keywords>BIAJOVA SLIDES: 13/07/2019</cp:keywords>
  <cp:lastModifiedBy>Cliente</cp:lastModifiedBy>
  <cp:revision>116</cp:revision>
  <dcterms:created xsi:type="dcterms:W3CDTF">2019-07-14T01:43:28Z</dcterms:created>
  <dcterms:modified xsi:type="dcterms:W3CDTF">2019-07-16T15:22:02Z</dcterms:modified>
</cp:coreProperties>
</file>