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2" r:id="rId7"/>
    <p:sldId id="266" r:id="rId8"/>
    <p:sldId id="264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3YvgqxF9MEuC5G+GTxM+Q==" hashData="oc7U0cRMvkXeWo5YHkYuSMV1+IBXP0uT136mT55wbMeRw6aETyz3CCUyUmZ14x/XJvc1bjRv7LaQv+2Ep6AOC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3C1C"/>
    <a:srgbClr val="302815"/>
    <a:srgbClr val="324F8C"/>
    <a:srgbClr val="7A4533"/>
    <a:srgbClr val="661F29"/>
    <a:srgbClr val="DA6E40"/>
    <a:srgbClr val="F8CA99"/>
    <a:srgbClr val="742955"/>
    <a:srgbClr val="E1977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49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757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2210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96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096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095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6622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7911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5514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532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46564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2797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8C5C2A-4120-45AB-AAA6-7777035666D0}" type="datetimeFigureOut">
              <a:rPr lang="pt-BR" smtClean="0"/>
              <a:t>04/04/2019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4A357-47B1-4E6F-BE97-7E7A0E86717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35083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10000">
        <p:diamond/>
      </p:transition>
    </mc:Choice>
    <mc:Fallback xmlns="">
      <p:transition spd="slow" advTm="10000">
        <p:diamond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35"/>
          <a:stretch/>
        </p:blipFill>
        <p:spPr>
          <a:xfrm>
            <a:off x="0" y="1"/>
            <a:ext cx="12192000" cy="6857999"/>
          </a:xfrm>
          <a:prstGeom prst="rect">
            <a:avLst/>
          </a:prstGeom>
          <a:gradFill flip="none" rotWithShape="1">
            <a:gsLst>
              <a:gs pos="0">
                <a:srgbClr val="F8CA99"/>
              </a:gs>
              <a:gs pos="76000">
                <a:srgbClr val="F8CA99"/>
              </a:gs>
              <a:gs pos="38000">
                <a:schemeClr val="accent6">
                  <a:lumMod val="20000"/>
                  <a:lumOff val="80000"/>
                </a:schemeClr>
              </a:gs>
              <a:gs pos="56000">
                <a:srgbClr val="661F29"/>
              </a:gs>
            </a:gsLst>
            <a:lin ang="8100000" scaled="1"/>
            <a:tileRect/>
          </a:gradFill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9244" y="425887"/>
            <a:ext cx="10759856" cy="1778695"/>
          </a:xfrm>
          <a:noFill/>
        </p:spPr>
        <p:txBody>
          <a:bodyPr>
            <a:normAutofit fontScale="90000"/>
            <a:scene3d>
              <a:camera prst="perspectiveAbove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pt-BR" b="1" dirty="0">
                <a:ln w="12700">
                  <a:solidFill>
                    <a:srgbClr val="661F29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ndalus" panose="02020603050405020304" pitchFamily="18" charset="-78"/>
              </a:rPr>
              <a:t>A paz no </a:t>
            </a:r>
            <a:r>
              <a:rPr lang="pt-BR" b="1" dirty="0" smtClean="0">
                <a:ln w="12700">
                  <a:solidFill>
                    <a:srgbClr val="661F29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ndalus" panose="02020603050405020304" pitchFamily="18" charset="-78"/>
              </a:rPr>
              <a:t>mundo começa </a:t>
            </a:r>
            <a:r>
              <a:rPr lang="pt-BR" b="1" dirty="0">
                <a:ln w="12700">
                  <a:solidFill>
                    <a:srgbClr val="661F29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ndalus" panose="02020603050405020304" pitchFamily="18" charset="-78"/>
              </a:rPr>
              <a:t>em mim </a:t>
            </a:r>
            <a:br>
              <a:rPr lang="pt-BR" b="1" dirty="0">
                <a:ln w="12700">
                  <a:solidFill>
                    <a:srgbClr val="661F29"/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ndalus" panose="02020603050405020304" pitchFamily="18" charset="-78"/>
              </a:rPr>
            </a:br>
            <a:endParaRPr lang="pt-BR" b="1" dirty="0">
              <a:ln w="12700">
                <a:solidFill>
                  <a:srgbClr val="661F29"/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ndalus" panose="02020603050405020304" pitchFamily="18" charset="-78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146082" y="6388274"/>
            <a:ext cx="175721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600" b="1" dirty="0" smtClean="0">
                <a:ln>
                  <a:solidFill>
                    <a:srgbClr val="7A4533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  <a:endParaRPr lang="pt-BR" sz="1600" b="1" dirty="0">
              <a:ln>
                <a:solidFill>
                  <a:srgbClr val="7A4533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3325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fade/>
        <p:sndAc>
          <p:stSnd loop="1">
            <p:snd r:embed="rId2" name="Kevin Kern - Passages.wav"/>
          </p:stSnd>
        </p:sndAc>
      </p:transition>
    </mc:Choice>
    <mc:Fallback>
      <p:transition spd="slow" advTm="15000">
        <p:fade/>
        <p:sndAc>
          <p:stSnd loop="1">
            <p:snd r:embed="rId2" name="Kevin Kern - Passag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673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133588" y="789140"/>
            <a:ext cx="8058411" cy="2289132"/>
          </a:xfrm>
        </p:spPr>
        <p:txBody>
          <a:bodyPr>
            <a:normAutofit lnSpcReduction="10000"/>
          </a:bodyPr>
          <a:lstStyle/>
          <a:p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Paz, uma palavra tão 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pequena</a:t>
            </a:r>
          </a:p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poder de mudar o mundo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</a:p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temos que ter consciência, de que</a:t>
            </a:r>
            <a:endParaRPr lang="pt-BR" sz="2800" dirty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a paz no mundo começa em mim.</a:t>
            </a:r>
            <a:b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2800" dirty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412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048000" y="2768251"/>
            <a:ext cx="9144000" cy="2505205"/>
          </a:xfrm>
        </p:spPr>
        <p:txBody>
          <a:bodyPr>
            <a:normAutofit fontScale="92500" lnSpcReduction="20000"/>
          </a:bodyPr>
          <a:lstStyle/>
          <a:p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Falamos muito de paz, 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a 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cultivamos,</a:t>
            </a:r>
          </a:p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egoísmo, 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acomodação, </a:t>
            </a:r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 </a:t>
            </a:r>
            <a:r>
              <a:rPr lang="pt-BR" sz="30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porque ainda </a:t>
            </a:r>
            <a:endParaRPr lang="pt-BR" sz="3000" b="1" dirty="0" smtClean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entendemos o </a:t>
            </a:r>
            <a:r>
              <a:rPr lang="pt-BR" sz="30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real motivo de estarmos </a:t>
            </a:r>
            <a:endParaRPr lang="pt-BR" sz="3000" b="1" dirty="0" smtClean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aqui </a:t>
            </a:r>
            <a:r>
              <a:rPr lang="pt-BR" sz="30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nessa Terra</a:t>
            </a:r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...</a:t>
            </a:r>
            <a:r>
              <a:rPr lang="pt-BR" sz="3000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mesmo </a:t>
            </a:r>
            <a:r>
              <a:rPr lang="pt-BR" sz="30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sendo </a:t>
            </a:r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apenas</a:t>
            </a:r>
          </a:p>
          <a:p>
            <a:r>
              <a:rPr lang="pt-BR" sz="30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sz="30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 passagem.</a:t>
            </a:r>
            <a:r>
              <a:rPr lang="pt-BR" sz="3000" b="1" dirty="0">
                <a:ln>
                  <a:solidFill>
                    <a:srgbClr val="7A45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sz="3000" b="1" dirty="0">
                <a:ln>
                  <a:solidFill>
                    <a:srgbClr val="7A45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sz="3000" dirty="0">
              <a:ln>
                <a:solidFill>
                  <a:srgbClr val="7A45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5308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4000">
        <p:plus/>
      </p:transition>
    </mc:Choice>
    <mc:Fallback>
      <p:transition spd="slow" advTm="14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77" y="0"/>
            <a:ext cx="12194977" cy="6858000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624208" y="986424"/>
            <a:ext cx="6530237" cy="1656567"/>
          </a:xfrm>
        </p:spPr>
        <p:txBody>
          <a:bodyPr>
            <a:normAutofit/>
          </a:bodyPr>
          <a:lstStyle/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Não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podemos mudar o </a:t>
            </a:r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mundo,</a:t>
            </a:r>
          </a:p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mas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podemos mudar </a:t>
            </a:r>
            <a:endParaRPr lang="pt-BR" sz="2800" b="1" dirty="0" smtClean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 smtClean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nossa </a:t>
            </a:r>
            <a:r>
              <a:rPr lang="pt-BR" sz="2800" b="1" dirty="0">
                <a:ln>
                  <a:solidFill>
                    <a:srgbClr val="302815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maneira de viver.</a:t>
            </a:r>
            <a:endParaRPr lang="pt-BR" sz="2800" dirty="0">
              <a:ln>
                <a:solidFill>
                  <a:srgbClr val="302815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/>
          </a:p>
          <a:p>
            <a:endParaRPr lang="pt-BR" sz="2800" dirty="0"/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686179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10108">
        <p:diamond/>
      </p:transition>
    </mc:Choice>
    <mc:Fallback xmlns="">
      <p:transition spd="slow" advTm="10108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931090" y="638827"/>
            <a:ext cx="8588679" cy="2091847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7A45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Mudar conceitos, comportamentos, vivermos</a:t>
            </a:r>
          </a:p>
          <a:p>
            <a:r>
              <a:rPr lang="pt-BR" sz="2800" b="1" dirty="0">
                <a:ln>
                  <a:solidFill>
                    <a:srgbClr val="7A45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preconceitos, tentar acalmar nosso </a:t>
            </a:r>
          </a:p>
          <a:p>
            <a:r>
              <a:rPr lang="pt-BR" sz="2800" b="1" dirty="0">
                <a:ln>
                  <a:solidFill>
                    <a:srgbClr val="7A4533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coração com pensamentos positivos.</a:t>
            </a:r>
            <a:endParaRPr lang="pt-BR" sz="2800" dirty="0">
              <a:ln>
                <a:solidFill>
                  <a:srgbClr val="7A4533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/>
          </a:p>
          <a:p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3870478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circle/>
      </p:transition>
    </mc:Choice>
    <mc:Fallback>
      <p:transition spd="slow" advTm="11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8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49467" y="663880"/>
            <a:ext cx="9144000" cy="1929008"/>
          </a:xfrm>
        </p:spPr>
        <p:txBody>
          <a:bodyPr>
            <a:normAutofit/>
          </a:bodyPr>
          <a:lstStyle/>
          <a:p>
            <a:r>
              <a:rPr lang="pt-BR" sz="3000" b="1" dirty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 segredo é se </a:t>
            </a:r>
            <a:r>
              <a:rPr lang="pt-BR" sz="3000" b="1" dirty="0" smtClean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amar, é </a:t>
            </a:r>
            <a:r>
              <a:rPr lang="pt-BR" sz="3000" b="1" dirty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acreditar sempre, </a:t>
            </a:r>
            <a:endParaRPr lang="pt-BR" sz="3000" b="1" dirty="0" smtClean="0">
              <a:ln>
                <a:solidFill>
                  <a:srgbClr val="833C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000" b="1" dirty="0" smtClean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</a:t>
            </a:r>
            <a:r>
              <a:rPr lang="pt-BR" sz="3000" b="1" dirty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vida é feita de escolhas e, </a:t>
            </a:r>
            <a:r>
              <a:rPr lang="pt-BR" sz="3000" b="1" dirty="0" smtClean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somente</a:t>
            </a:r>
          </a:p>
          <a:p>
            <a:r>
              <a:rPr lang="pt-BR" sz="3000" b="1" dirty="0" smtClean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nós, somos </a:t>
            </a:r>
            <a:r>
              <a:rPr lang="pt-BR" sz="3000" b="1" dirty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responsáveis por </a:t>
            </a:r>
            <a:r>
              <a:rPr lang="pt-BR" sz="3000" b="1" dirty="0" smtClean="0">
                <a:ln>
                  <a:solidFill>
                    <a:srgbClr val="833C1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elas.</a:t>
            </a:r>
            <a:endParaRPr lang="pt-BR" sz="3000" dirty="0">
              <a:ln>
                <a:solidFill>
                  <a:srgbClr val="833C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833C1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78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11000">
        <p:plus/>
      </p:transition>
    </mc:Choice>
    <mc:Fallback>
      <p:transition spd="slow" advTm="11000">
        <p:plu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701445" y="1240077"/>
            <a:ext cx="7870521" cy="1925876"/>
          </a:xfrm>
        </p:spPr>
        <p:txBody>
          <a:bodyPr>
            <a:normAutofit/>
          </a:bodyPr>
          <a:lstStyle/>
          <a:p>
            <a:r>
              <a:rPr lang="pt-BR" sz="2800" b="1" dirty="0">
                <a:ln>
                  <a:solidFill>
                    <a:srgbClr val="324F8C"/>
                  </a:solidFill>
                </a:ln>
                <a:latin typeface="Georgia" panose="02040502050405020303" pitchFamily="18" charset="0"/>
              </a:rPr>
              <a:t>Escreva dentro de seu coração:</a:t>
            </a:r>
          </a:p>
          <a:p>
            <a:r>
              <a:rPr lang="pt-BR" sz="2800" b="1" dirty="0">
                <a:ln>
                  <a:solidFill>
                    <a:srgbClr val="324F8C"/>
                  </a:solidFill>
                </a:ln>
                <a:latin typeface="Georgia" panose="02040502050405020303" pitchFamily="18" charset="0"/>
              </a:rPr>
              <a:t>"A PAZ DO MUNDO COMEÇA EM MIM".</a:t>
            </a:r>
            <a:endParaRPr lang="pt-BR" sz="2800" dirty="0">
              <a:ln>
                <a:solidFill>
                  <a:srgbClr val="324F8C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24F8C"/>
                </a:solidFill>
              </a:ln>
              <a:latin typeface="Georgia" panose="02040502050405020303" pitchFamily="18" charset="0"/>
            </a:endParaRPr>
          </a:p>
          <a:p>
            <a:endParaRPr lang="pt-BR" sz="2800" dirty="0">
              <a:ln>
                <a:solidFill>
                  <a:srgbClr val="324F8C"/>
                </a:solidFill>
              </a:ln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862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8000">
        <p:diamond/>
      </p:transition>
    </mc:Choice>
    <mc:Fallback>
      <p:transition spd="slow" advTm="8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2"/>
            <a:ext cx="12192000" cy="6856327"/>
          </a:xfrm>
          <a:prstGeom prst="rect">
            <a:avLst/>
          </a:prstGeom>
        </p:spPr>
      </p:pic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96865" y="1951763"/>
            <a:ext cx="7883047" cy="2956143"/>
          </a:xfrm>
        </p:spPr>
        <p:txBody>
          <a:bodyPr>
            <a:noAutofit/>
          </a:bodyPr>
          <a:lstStyle/>
          <a:p>
            <a:r>
              <a:rPr lang="pt-BR" b="1" dirty="0" smtClean="0">
                <a:ln w="12700">
                  <a:solidFill>
                    <a:srgbClr val="324F8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Texto/Autora: </a:t>
            </a:r>
            <a:r>
              <a:rPr lang="pt-BR" b="1" dirty="0">
                <a:ln w="12700">
                  <a:solidFill>
                    <a:srgbClr val="324F8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Clara da Costa </a:t>
            </a:r>
            <a:endParaRPr lang="pt-BR" b="1" dirty="0" smtClean="0">
              <a:ln w="12700">
                <a:solidFill>
                  <a:srgbClr val="324F8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324F8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Kevin Kern</a:t>
            </a:r>
            <a:endParaRPr lang="pt-BR" b="1" dirty="0" smtClean="0">
              <a:ln w="12700">
                <a:solidFill>
                  <a:srgbClr val="324F8C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rgbClr val="324F8C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Formatação: Bia Vasconcellos</a:t>
            </a: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 smtClean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 smtClean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/>
            </a:r>
            <a:b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</a:b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8721" y="1344459"/>
            <a:ext cx="2214645" cy="92275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9417701" y="141145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 smtClean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  <a:endParaRPr lang="pt-BR" sz="1400" b="1" dirty="0"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7769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500" advTm="30000">
        <p:diamond/>
      </p:transition>
    </mc:Choice>
    <mc:Fallback>
      <p:transition spd="slow" advTm="30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169</TotalTime>
  <Words>161</Words>
  <Application>Microsoft Office PowerPoint</Application>
  <PresentationFormat>Widescreen</PresentationFormat>
  <Paragraphs>32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6" baseType="lpstr">
      <vt:lpstr>Algerian</vt:lpstr>
      <vt:lpstr>Andalus</vt:lpstr>
      <vt:lpstr>Arial</vt:lpstr>
      <vt:lpstr>Berlin Sans FB Demi</vt:lpstr>
      <vt:lpstr>Calibri</vt:lpstr>
      <vt:lpstr>Calibri Light</vt:lpstr>
      <vt:lpstr>Georgia</vt:lpstr>
      <vt:lpstr>Office Theme</vt:lpstr>
      <vt:lpstr>A paz no mundo começa em mim 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paz no mundo começa em mim</dc:title>
  <dc:creator>Cliente</dc:creator>
  <cp:keywords>BIAJOVA SLIDES: 30/03/2019</cp:keywords>
  <cp:lastModifiedBy>Cliente</cp:lastModifiedBy>
  <cp:revision>99</cp:revision>
  <dcterms:created xsi:type="dcterms:W3CDTF">2019-03-30T01:05:10Z</dcterms:created>
  <dcterms:modified xsi:type="dcterms:W3CDTF">2019-04-04T16:11:26Z</dcterms:modified>
</cp:coreProperties>
</file>