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MQV8D2Z8IrMaxjERhvudw==" hashData="Erw7vGJHa87YuzOYPyRrTpy/TeLnce8TpUc62uLyLPfe0Waq3BBOdE1C5WC1Re1NGu69nDctrhWFl2hKqv8Xb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741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9E9EA-EC75-4A17-8A38-B796F3E0E72F}" type="datetimeFigureOut">
              <a:rPr lang="pt-BR" smtClean="0"/>
              <a:t>08/08/2019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BEAED-F912-4D78-A07C-FC377C6B0C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16235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9E9EA-EC75-4A17-8A38-B796F3E0E72F}" type="datetimeFigureOut">
              <a:rPr lang="pt-BR" smtClean="0"/>
              <a:t>08/08/2019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BEAED-F912-4D78-A07C-FC377C6B0C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86301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9E9EA-EC75-4A17-8A38-B796F3E0E72F}" type="datetimeFigureOut">
              <a:rPr lang="pt-BR" smtClean="0"/>
              <a:t>08/08/2019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BEAED-F912-4D78-A07C-FC377C6B0C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04228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9E9EA-EC75-4A17-8A38-B796F3E0E72F}" type="datetimeFigureOut">
              <a:rPr lang="pt-BR" smtClean="0"/>
              <a:t>08/08/2019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BEAED-F912-4D78-A07C-FC377C6B0C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241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9E9EA-EC75-4A17-8A38-B796F3E0E72F}" type="datetimeFigureOut">
              <a:rPr lang="pt-BR" smtClean="0"/>
              <a:t>08/08/2019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BEAED-F912-4D78-A07C-FC377C6B0C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42198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9E9EA-EC75-4A17-8A38-B796F3E0E72F}" type="datetimeFigureOut">
              <a:rPr lang="pt-BR" smtClean="0"/>
              <a:t>08/08/2019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BEAED-F912-4D78-A07C-FC377C6B0C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7028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9E9EA-EC75-4A17-8A38-B796F3E0E72F}" type="datetimeFigureOut">
              <a:rPr lang="pt-BR" smtClean="0"/>
              <a:t>08/08/2019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BEAED-F912-4D78-A07C-FC377C6B0C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24169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9E9EA-EC75-4A17-8A38-B796F3E0E72F}" type="datetimeFigureOut">
              <a:rPr lang="pt-BR" smtClean="0"/>
              <a:t>08/08/2019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BEAED-F912-4D78-A07C-FC377C6B0C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52263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9E9EA-EC75-4A17-8A38-B796F3E0E72F}" type="datetimeFigureOut">
              <a:rPr lang="pt-BR" smtClean="0"/>
              <a:t>08/08/2019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BEAED-F912-4D78-A07C-FC377C6B0C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72369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9E9EA-EC75-4A17-8A38-B796F3E0E72F}" type="datetimeFigureOut">
              <a:rPr lang="pt-BR" smtClean="0"/>
              <a:t>08/08/2019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BEAED-F912-4D78-A07C-FC377C6B0C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12327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9E9EA-EC75-4A17-8A38-B796F3E0E72F}" type="datetimeFigureOut">
              <a:rPr lang="pt-BR" smtClean="0"/>
              <a:t>08/08/2019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BEAED-F912-4D78-A07C-FC377C6B0C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39482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A9E9EA-EC75-4A17-8A38-B796F3E0E72F}" type="datetimeFigureOut">
              <a:rPr lang="pt-BR" smtClean="0"/>
              <a:t>08/08/2019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9BEAED-F912-4D78-A07C-FC377C6B0C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70682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pageCurlDouble"/>
      </p:transition>
    </mc:Choice>
    <mc:Fallback xmlns="">
      <p:transition spd="slow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7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gif"/><Relationship Id="rId5" Type="http://schemas.openxmlformats.org/officeDocument/2006/relationships/hyperlink" Target="http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60000"/>
                <a:lumOff val="40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106"/>
            <a:ext cx="12192000" cy="6887106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116898" y="2537805"/>
            <a:ext cx="7436285" cy="1984092"/>
          </a:xfrm>
        </p:spPr>
        <p:txBody>
          <a:bodyPr>
            <a:normAutofit/>
            <a:scene3d>
              <a:camera prst="perspectiveAbove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pt-BR" b="1" dirty="0">
                <a:ln w="12700"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  <a:t>Nosso Deus Sabe...</a:t>
            </a:r>
            <a:br>
              <a:rPr lang="pt-BR" b="1" dirty="0">
                <a:ln w="12700"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</a:br>
            <a:endParaRPr lang="pt-BR" b="1" dirty="0">
              <a:ln w="12700">
                <a:solidFill>
                  <a:srgbClr val="0070C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reat Vibes" panose="02000507080000020002" pitchFamily="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0379901" y="6488667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2520" y="635359"/>
            <a:ext cx="2217107" cy="2327963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106"/>
            <a:ext cx="12192000" cy="6887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288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pull/>
        <p:sndAc>
          <p:stSnd loop="1">
            <p:snd r:embed="rId2" name="Origen - Largo From Bach.wav"/>
          </p:stSnd>
        </p:sndAc>
      </p:transition>
    </mc:Choice>
    <mc:Fallback>
      <p:transition spd="slow" advTm="14000">
        <p:pull/>
        <p:sndAc>
          <p:stSnd loop="1">
            <p:snd r:embed="rId2" name="Origen - Largo From Bac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469720" y="776615"/>
            <a:ext cx="8300581" cy="1828799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Quando você está cansado e </a:t>
            </a:r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desencorajado</a:t>
            </a:r>
          </a:p>
          <a:p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 esforços </a:t>
            </a:r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não deram </a:t>
            </a:r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frutos,</a:t>
            </a:r>
          </a:p>
          <a:p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nosso </a:t>
            </a:r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Deus sabe o quanto você tentou...</a:t>
            </a:r>
            <a:endParaRPr lang="pt-BR" sz="28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01711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1000">
        <p15:prstTrans prst="pageCurlDoubl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5" t="4202" r="2541" b="3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920647" y="651354"/>
            <a:ext cx="7874695" cy="1916482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Quando você chorou por longo tempo </a:t>
            </a:r>
            <a:endParaRPr lang="pt-BR" sz="2800" b="1" dirty="0" smtClean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</a:t>
            </a:r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</a:t>
            </a:r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coração </a:t>
            </a:r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cheio de </a:t>
            </a:r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angustia,</a:t>
            </a:r>
          </a:p>
          <a:p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Ele </a:t>
            </a:r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contou suas </a:t>
            </a:r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lágrimas</a:t>
            </a:r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</a:t>
            </a:r>
            <a:endParaRPr lang="pt-BR" sz="28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84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1000">
        <p15:prstTrans prst="pageCurlDoubl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348711" y="1163107"/>
            <a:ext cx="7382005" cy="2066793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você sente que sua vida está perdida </a:t>
            </a:r>
            <a:endParaRPr lang="pt-BR" sz="2800" b="1" dirty="0" smtClean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</a:t>
            </a:r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há </a:t>
            </a:r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muito tempo se perdeu, </a:t>
            </a:r>
            <a:endParaRPr lang="pt-BR" sz="2800" b="1" dirty="0" smtClean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Ele </a:t>
            </a:r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está confortando você...</a:t>
            </a:r>
            <a:endParaRPr lang="pt-BR" sz="28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5897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1000">
        <p15:prstTrans prst="pageCurlDoubl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8" t="7123" r="4966" b="7945"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233177" y="1429967"/>
            <a:ext cx="8300581" cy="1766168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Quando você está solitário e seus amigos </a:t>
            </a:r>
            <a:endParaRPr lang="pt-BR" sz="2800" b="1" dirty="0" smtClean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estão </a:t>
            </a:r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muito ocupados para um </a:t>
            </a:r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simples</a:t>
            </a:r>
          </a:p>
          <a:p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telefonema</a:t>
            </a:r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</a:t>
            </a:r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Ele </a:t>
            </a:r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acompanha você...</a:t>
            </a:r>
            <a:endParaRPr lang="pt-BR" sz="28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36969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1000">
        <p15:prstTrans prst="pageCurlDoubl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66"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331922" y="2417524"/>
            <a:ext cx="8300581" cy="1728591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Quando você sente que já tentou de tudo e </a:t>
            </a:r>
            <a:endParaRPr lang="pt-BR" sz="2800" b="1" dirty="0" smtClean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</a:t>
            </a:r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sabe por onde </a:t>
            </a:r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recomeçar,</a:t>
            </a:r>
          </a:p>
          <a:p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Ele </a:t>
            </a:r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tem a solução...</a:t>
            </a:r>
            <a:endParaRPr lang="pt-BR" sz="28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1925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1000">
        <p15:prstTrans prst="pageCurlDoubl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2517733"/>
            <a:ext cx="8300581" cy="1565752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Quando nada mais faz sentido </a:t>
            </a:r>
            <a:endParaRPr lang="pt-BR" sz="2800" b="1" dirty="0" smtClean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se </a:t>
            </a:r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sente </a:t>
            </a:r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frustrado e </a:t>
            </a:r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deprimido,</a:t>
            </a:r>
          </a:p>
          <a:p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Ele </a:t>
            </a:r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tenta lhe mostrar respostas...</a:t>
            </a:r>
            <a:endParaRPr lang="pt-BR" sz="28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5950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1000">
        <p15:prstTrans prst="pageCurlDoubl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507287" y="739037"/>
            <a:ext cx="8300581" cy="1991637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de repente tudo lhe parece </a:t>
            </a:r>
            <a:endParaRPr lang="pt-BR" sz="2800" b="1" dirty="0" smtClean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mais </a:t>
            </a:r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brilhante </a:t>
            </a:r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</a:t>
            </a:r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percebe uma </a:t>
            </a:r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luz </a:t>
            </a:r>
            <a:endParaRPr lang="pt-BR" sz="2800" b="1" dirty="0" smtClean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</a:t>
            </a:r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esperança, nesse </a:t>
            </a:r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momento,</a:t>
            </a:r>
          </a:p>
          <a:p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Ele </a:t>
            </a:r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soprou nos seus ouvidos...</a:t>
            </a:r>
            <a:endParaRPr lang="pt-BR" sz="28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46372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pageCurlDoubl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13568" y="1941534"/>
            <a:ext cx="6484307" cy="1803747"/>
          </a:xfrm>
        </p:spPr>
        <p:txBody>
          <a:bodyPr>
            <a:noAutofit/>
          </a:bodyPr>
          <a:lstStyle/>
          <a:p>
            <a:r>
              <a:rPr lang="pt-BR" sz="2800" b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Quando as coisas vão bem </a:t>
            </a:r>
            <a:endParaRPr lang="pt-BR" sz="2800" b="1" dirty="0" smtClean="0">
              <a:ln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tem muito para </a:t>
            </a:r>
            <a:r>
              <a:rPr lang="pt-BR" sz="2800" b="1" dirty="0" smtClean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agradecer,</a:t>
            </a:r>
          </a:p>
          <a:p>
            <a:r>
              <a:rPr lang="pt-BR" sz="2800" b="1" dirty="0" smtClean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Ele </a:t>
            </a:r>
            <a:r>
              <a:rPr lang="pt-BR" sz="2800" b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está festejando com você... </a:t>
            </a:r>
            <a:br>
              <a:rPr lang="pt-BR" sz="2800" b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52173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1000">
        <p15:prstTrans prst="pageCurlDoubl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020854" y="538620"/>
            <a:ext cx="8300581" cy="1741117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Quando algo lhe traz muita alegria </a:t>
            </a:r>
            <a:endParaRPr lang="pt-BR" sz="2800" b="1" dirty="0" smtClean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se </a:t>
            </a:r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sente refortalecido,</a:t>
            </a:r>
          </a:p>
          <a:p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Ele </a:t>
            </a:r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esta sorrindo para você...</a:t>
            </a:r>
            <a:b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0879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1000">
        <p15:prstTrans prst="pageCurlDoubl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75779" y="1277656"/>
            <a:ext cx="8300581" cy="1653435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latin typeface="Georgia" panose="02040502050405020303" pitchFamily="18" charset="0"/>
              </a:rPr>
              <a:t>Quando você tem um propósito a cumprir </a:t>
            </a:r>
            <a:endParaRPr lang="pt-BR" sz="2800" b="1" dirty="0" smtClean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latin typeface="Georgia" panose="02040502050405020303" pitchFamily="18" charset="0"/>
              </a:rPr>
              <a:t>um sonho </a:t>
            </a:r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latin typeface="Georgia" panose="02040502050405020303" pitchFamily="18" charset="0"/>
              </a:rPr>
              <a:t>para seguir,</a:t>
            </a:r>
          </a:p>
          <a:p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latin typeface="Georgia" panose="02040502050405020303" pitchFamily="18" charset="0"/>
              </a:rPr>
              <a:t>Ele </a:t>
            </a:r>
            <a: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latin typeface="Georgia" panose="02040502050405020303" pitchFamily="18" charset="0"/>
              </a:rPr>
              <a:t>abre seus olhos e o chama pelo nome...</a:t>
            </a:r>
            <a:br>
              <a:rPr lang="pt-BR" sz="2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latin typeface="Georgia" panose="02040502050405020303" pitchFamily="18" charset="0"/>
              </a:rPr>
            </a:br>
            <a:endParaRPr lang="pt-BR" sz="28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48024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pageCurlDoubl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03124" y="307531"/>
            <a:ext cx="7039628" cy="2041741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3741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Lembre-se que onde você estiver</a:t>
            </a:r>
            <a:r>
              <a:rPr lang="pt-BR" sz="2800" b="1" dirty="0" smtClean="0">
                <a:ln w="12700">
                  <a:solidFill>
                    <a:srgbClr val="3741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</a:p>
          <a:p>
            <a:r>
              <a:rPr lang="pt-BR" sz="2800" b="1" dirty="0" smtClean="0">
                <a:ln w="12700">
                  <a:solidFill>
                    <a:srgbClr val="3741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3741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seja na tristeza </a:t>
            </a:r>
            <a:r>
              <a:rPr lang="pt-BR" sz="2800" b="1" dirty="0" smtClean="0">
                <a:ln w="12700">
                  <a:solidFill>
                    <a:srgbClr val="3741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ou </a:t>
            </a:r>
            <a:r>
              <a:rPr lang="pt-BR" sz="2800" b="1" dirty="0">
                <a:ln w="12700">
                  <a:solidFill>
                    <a:srgbClr val="3741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 felicidade, </a:t>
            </a:r>
            <a:endParaRPr lang="pt-BR" sz="2800" b="1" dirty="0" smtClean="0">
              <a:ln w="12700">
                <a:solidFill>
                  <a:srgbClr val="37412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3741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mesmo </a:t>
            </a:r>
            <a:r>
              <a:rPr lang="pt-BR" sz="2800" b="1" dirty="0">
                <a:ln w="12700">
                  <a:solidFill>
                    <a:srgbClr val="3741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ninguém mais saiba, </a:t>
            </a:r>
            <a:endParaRPr lang="pt-BR" sz="2800" b="1" dirty="0" smtClean="0">
              <a:ln w="12700">
                <a:solidFill>
                  <a:srgbClr val="37412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3741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nosso </a:t>
            </a:r>
            <a:r>
              <a:rPr lang="pt-BR" sz="2800" b="1" dirty="0">
                <a:ln w="12700">
                  <a:solidFill>
                    <a:srgbClr val="3741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Deus sabe...</a:t>
            </a:r>
            <a:br>
              <a:rPr lang="pt-BR" sz="2800" b="1" dirty="0">
                <a:ln w="12700">
                  <a:solidFill>
                    <a:srgbClr val="3741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 w="12700">
                <a:solidFill>
                  <a:srgbClr val="37412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17" y="307531"/>
            <a:ext cx="2197023" cy="2474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2911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pageCurlDoubl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801666"/>
            <a:ext cx="9018741" cy="2981193"/>
          </a:xfrm>
        </p:spPr>
        <p:txBody>
          <a:bodyPr>
            <a:noAutofit/>
          </a:bodyPr>
          <a:lstStyle/>
          <a:p>
            <a:r>
              <a:rPr lang="pt-BR" sz="2800" b="1" dirty="0" smtClean="0">
                <a:ln>
                  <a:solidFill>
                    <a:srgbClr val="3741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Texto: Autoria desconhecida</a:t>
            </a:r>
          </a:p>
          <a:p>
            <a:r>
              <a:rPr lang="pt-BR" sz="2800" b="1" dirty="0" smtClean="0">
                <a:ln>
                  <a:solidFill>
                    <a:srgbClr val="3741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Origen- Largo from Bach</a:t>
            </a:r>
            <a:endParaRPr lang="pt-BR" sz="2800" b="1" dirty="0" smtClean="0">
              <a:ln>
                <a:solidFill>
                  <a:srgbClr val="37412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3741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sz="28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sz="2800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sz="2800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www.youtube.com/c/bvbiavasconcellos/videos</a:t>
            </a:r>
            <a:endParaRPr lang="pt-BR" sz="2800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8115" y="801666"/>
            <a:ext cx="2116899" cy="939452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9064972" y="880418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519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0">
        <p15:prstTrans prst="pageCurlDouble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162</TotalTime>
  <Words>255</Words>
  <Application>Microsoft Office PowerPoint</Application>
  <PresentationFormat>Widescreen</PresentationFormat>
  <Paragraphs>46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Georgia</vt:lpstr>
      <vt:lpstr>Great Vibes</vt:lpstr>
      <vt:lpstr>Office Theme</vt:lpstr>
      <vt:lpstr>Nosso Deus Sabe...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Nosso Deus Sabe...</dc:title>
  <dc:creator>Cliente</dc:creator>
  <cp:keywords>BIAJOVA SLIDES: 06/08/2019</cp:keywords>
  <cp:lastModifiedBy>Cliente</cp:lastModifiedBy>
  <cp:revision>82</cp:revision>
  <dcterms:created xsi:type="dcterms:W3CDTF">2019-08-06T14:03:24Z</dcterms:created>
  <dcterms:modified xsi:type="dcterms:W3CDTF">2019-08-08T22:32:17Z</dcterms:modified>
</cp:coreProperties>
</file>