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Opbp9YAYzJq0yGrqcMmQg==" hashData="dwpa+sjJ1966JqadCSGul0F/u0ToPruzx/gLSaXiXn+5SW18thcF+Debbtj/WnC2Ov6G6UV6D7qVomJUWxoIc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7D9F2"/>
    <a:srgbClr val="47639D"/>
    <a:srgbClr val="1C2C25"/>
    <a:srgbClr val="6879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3732-B403-4367-A961-8A28468499D4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3C51-80B6-4231-8FA3-2B28815B2B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4920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ripple/>
      </p:transition>
    </mc:Choice>
    <mc:Fallback xmlns=""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3732-B403-4367-A961-8A28468499D4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3C51-80B6-4231-8FA3-2B28815B2B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271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ripple/>
      </p:transition>
    </mc:Choice>
    <mc:Fallback xmlns=""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3732-B403-4367-A961-8A28468499D4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3C51-80B6-4231-8FA3-2B28815B2B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6763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ripple/>
      </p:transition>
    </mc:Choice>
    <mc:Fallback xmlns=""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3732-B403-4367-A961-8A28468499D4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3C51-80B6-4231-8FA3-2B28815B2B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858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ripple/>
      </p:transition>
    </mc:Choice>
    <mc:Fallback xmlns=""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3732-B403-4367-A961-8A28468499D4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3C51-80B6-4231-8FA3-2B28815B2B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151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ripple/>
      </p:transition>
    </mc:Choice>
    <mc:Fallback xmlns=""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3732-B403-4367-A961-8A28468499D4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3C51-80B6-4231-8FA3-2B28815B2B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590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ripple/>
      </p:transition>
    </mc:Choice>
    <mc:Fallback xmlns=""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3732-B403-4367-A961-8A28468499D4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3C51-80B6-4231-8FA3-2B28815B2B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70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ripple/>
      </p:transition>
    </mc:Choice>
    <mc:Fallback xmlns=""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3732-B403-4367-A961-8A28468499D4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3C51-80B6-4231-8FA3-2B28815B2B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640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ripple/>
      </p:transition>
    </mc:Choice>
    <mc:Fallback xmlns=""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3732-B403-4367-A961-8A28468499D4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3C51-80B6-4231-8FA3-2B28815B2B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785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ripple/>
      </p:transition>
    </mc:Choice>
    <mc:Fallback xmlns=""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3732-B403-4367-A961-8A28468499D4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3C51-80B6-4231-8FA3-2B28815B2B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875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ripple/>
      </p:transition>
    </mc:Choice>
    <mc:Fallback xmlns=""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3732-B403-4367-A961-8A28468499D4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83C51-80B6-4231-8FA3-2B28815B2B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780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ripple/>
      </p:transition>
    </mc:Choice>
    <mc:Fallback xmlns=""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D3732-B403-4367-A961-8A28468499D4}" type="datetimeFigureOut">
              <a:rPr lang="pt-BR" smtClean="0"/>
              <a:t>17/02/2019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183C51-80B6-4231-8FA3-2B28815B2B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18100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1000">
        <p14:ripple/>
      </p:transition>
    </mc:Choice>
    <mc:Fallback xmlns="">
      <p:transition spd="slow" advTm="1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4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328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75781" y="570389"/>
            <a:ext cx="7594948" cy="2006840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b="1" dirty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Encontro Interior</a:t>
            </a:r>
            <a:r>
              <a:rPr lang="pt-BR" dirty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dirty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dirty="0">
              <a:ln w="12700">
                <a:solidFill>
                  <a:srgbClr val="1C2C25"/>
                </a:solidFill>
              </a:ln>
              <a:solidFill>
                <a:schemeClr val="accent3">
                  <a:lumMod val="40000"/>
                  <a:lumOff val="6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0045875" y="6381474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tx2">
                      <a:lumMod val="25000"/>
                    </a:schemeClr>
                  </a:solidFill>
                </a:ln>
                <a:solidFill>
                  <a:srgbClr val="B7D9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chemeClr val="tx2">
                    <a:lumMod val="25000"/>
                  </a:schemeClr>
                </a:solidFill>
              </a:ln>
              <a:solidFill>
                <a:srgbClr val="B7D9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726510" y="6350696"/>
            <a:ext cx="26741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solidFill>
                  <a:srgbClr val="B7D9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Autor: Moacir Sader </a:t>
            </a:r>
            <a:endParaRPr lang="pt-BR" b="1" dirty="0">
              <a:ln>
                <a:solidFill>
                  <a:sysClr val="windowText" lastClr="000000"/>
                </a:solidFill>
              </a:ln>
              <a:solidFill>
                <a:srgbClr val="B7D9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630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ripple/>
        <p:sndAc>
          <p:stSnd loop="1">
            <p:snd r:embed="rId2" name="Gandalf - Colours of the Earth.wav"/>
          </p:stSnd>
        </p:sndAc>
      </p:transition>
    </mc:Choice>
    <mc:Fallback xmlns="">
      <p:transition spd="slow" advTm="17000">
        <p:fade/>
        <p:sndAc>
          <p:stSnd loop="1">
            <p:snd r:embed="rId5" name="Gandalf - Colours of the Eart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14607" y="977030"/>
            <a:ext cx="8338159" cy="1565753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Caminho sobre a Terra, </a:t>
            </a:r>
            <a:endParaRPr lang="pt-BR" sz="2800" b="1" dirty="0" smtClean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desbravando </a:t>
            </a:r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novos horizontes e</a:t>
            </a:r>
            <a:endParaRPr lang="pt-BR" sz="2800" dirty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atingindo todos os seus recantos.</a:t>
            </a:r>
            <a:endParaRPr lang="pt-BR" sz="2800" dirty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14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18980" y="3118981"/>
            <a:ext cx="8338159" cy="2292263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Mergulho no oceano, em sua profundidade,</a:t>
            </a:r>
          </a:p>
          <a:p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descobrindo suas maravilhas, </a:t>
            </a:r>
            <a:endParaRPr lang="pt-BR" sz="2800" b="1" dirty="0" smtClean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tornando-o pequeno diante </a:t>
            </a:r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mim.</a:t>
            </a:r>
          </a:p>
          <a:p>
            <a:endParaRPr lang="pt-BR" sz="2800" b="1" dirty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187858" y="2492680"/>
            <a:ext cx="5891408" cy="2577230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Flutuo no espaço, </a:t>
            </a:r>
            <a:endParaRPr lang="pt-BR" sz="2800" b="1" dirty="0" smtClean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conquistando </a:t>
            </a:r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outros lugares;</a:t>
            </a:r>
          </a:p>
          <a:p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subjuguei a lei atmosférica </a:t>
            </a:r>
            <a:endParaRPr lang="pt-BR" sz="2800" b="1" dirty="0" smtClean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conquistei a Lua e</a:t>
            </a:r>
          </a:p>
          <a:p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outros planetas.</a:t>
            </a:r>
          </a:p>
          <a:p>
            <a:endParaRPr lang="pt-BR" sz="2800" b="1" dirty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71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530256" y="3757808"/>
            <a:ext cx="8338159" cy="2577230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agora</a:t>
            </a:r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nova viagem precisa ser feita,</a:t>
            </a:r>
            <a:endParaRPr lang="pt-BR" sz="2800" dirty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navegar em meu interior</a:t>
            </a:r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estou apenas no começo,</a:t>
            </a:r>
            <a:endParaRPr lang="pt-BR" sz="2800" dirty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 </a:t>
            </a:r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primeiros </a:t>
            </a:r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passos.</a:t>
            </a:r>
            <a:endParaRPr lang="pt-BR" sz="2800" dirty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666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56"/>
          <a:stretch/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3175621"/>
            <a:ext cx="6713952" cy="2577230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Será uma viagem mais complexa </a:t>
            </a:r>
            <a:endParaRPr lang="pt-BR" sz="2800" b="1" dirty="0" smtClean="0">
              <a:ln w="12700">
                <a:solidFill>
                  <a:srgbClr val="1C2C25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viagens externas,</a:t>
            </a:r>
            <a:endParaRPr lang="pt-BR" sz="2800" dirty="0">
              <a:ln w="12700">
                <a:solidFill>
                  <a:srgbClr val="1C2C25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contudo, a conquista será maior, </a:t>
            </a:r>
            <a:endParaRPr lang="pt-BR" sz="2800" b="1" dirty="0" smtClean="0">
              <a:ln w="12700">
                <a:solidFill>
                  <a:srgbClr val="1C2C25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pois </a:t>
            </a:r>
            <a:r>
              <a:rPr lang="pt-BR" sz="2800" b="1" dirty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desvendarei os</a:t>
            </a:r>
            <a:endParaRPr lang="pt-BR" sz="2800" dirty="0">
              <a:ln w="12700">
                <a:solidFill>
                  <a:srgbClr val="1C2C25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segredos da vida,</a:t>
            </a:r>
            <a:endParaRPr lang="pt-BR" sz="2800" dirty="0">
              <a:ln w="12700">
                <a:solidFill>
                  <a:srgbClr val="1C2C25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9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69112" y="2333807"/>
            <a:ext cx="8338159" cy="2192055"/>
          </a:xfrm>
        </p:spPr>
        <p:txBody>
          <a:bodyPr>
            <a:norm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mistérios do amor incondicional </a:t>
            </a:r>
            <a:endParaRPr lang="pt-BR" sz="2800" b="1" dirty="0" smtClean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</a:t>
            </a:r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</a:t>
            </a:r>
            <a:r>
              <a:rPr lang="pt-BR" sz="2800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abrirão </a:t>
            </a:r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mim e mágica </a:t>
            </a:r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viagem</a:t>
            </a:r>
          </a:p>
          <a:p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tempo se tornará possível.</a:t>
            </a:r>
            <a:endParaRPr lang="pt-BR" sz="2800" dirty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1550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083485" y="1246340"/>
            <a:ext cx="7766139" cy="2780778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 viagem em meu interior</a:t>
            </a:r>
            <a:endParaRPr lang="pt-BR" sz="2800" dirty="0">
              <a:ln w="12700">
                <a:solidFill>
                  <a:srgbClr val="1C2C25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</a:t>
            </a:r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erá </a:t>
            </a:r>
            <a:r>
              <a:rPr lang="pt-BR" sz="2800" b="1" dirty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minha maior conquista,</a:t>
            </a:r>
            <a:endParaRPr lang="pt-BR" sz="2800" dirty="0">
              <a:ln w="12700">
                <a:solidFill>
                  <a:srgbClr val="1C2C25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irei, enfim, encontrar-me comigo </a:t>
            </a:r>
            <a:endParaRPr lang="pt-BR" sz="2800" b="1" dirty="0" smtClean="0">
              <a:ln w="12700">
                <a:solidFill>
                  <a:srgbClr val="1C2C25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definitivo,</a:t>
            </a:r>
            <a:r>
              <a:rPr lang="pt-BR" sz="2800" dirty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</a:t>
            </a:r>
            <a:r>
              <a:rPr lang="pt-BR" sz="2800" b="1" dirty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meu eu interior, </a:t>
            </a:r>
            <a:endParaRPr lang="pt-BR" sz="2800" b="1" dirty="0" smtClean="0">
              <a:ln w="12700">
                <a:solidFill>
                  <a:srgbClr val="1C2C25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</a:t>
            </a:r>
            <a:r>
              <a:rPr lang="pt-BR" sz="2800" b="1" dirty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sábio, mais humano, mais divino,</a:t>
            </a:r>
            <a:endParaRPr lang="pt-BR" sz="2800" dirty="0">
              <a:ln w="12700">
                <a:solidFill>
                  <a:srgbClr val="1C2C25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36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461348" y="3807911"/>
            <a:ext cx="6588690" cy="2054269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com cada ser interior </a:t>
            </a:r>
            <a:endParaRPr lang="pt-BR" sz="2800" b="1" dirty="0" smtClean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existente </a:t>
            </a:r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</a:t>
            </a:r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todas as pessoas,</a:t>
            </a:r>
          </a:p>
          <a:p>
            <a:r>
              <a:rPr lang="pt-BR" sz="2800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fazendo </a:t>
            </a:r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surgir, desse </a:t>
            </a:r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encontro,</a:t>
            </a:r>
          </a:p>
          <a:p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verdadeira fraternidade</a:t>
            </a:r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  <a:endParaRPr lang="pt-BR" sz="2800" dirty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041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569918" y="643715"/>
            <a:ext cx="8139922" cy="3048558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curando o desamor da humanidade,</a:t>
            </a:r>
            <a:endParaRPr lang="pt-BR" sz="3000" dirty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instaurando o reinado de amor </a:t>
            </a:r>
          </a:p>
          <a:p>
            <a:r>
              <a:rPr lang="pt-BR" sz="3000" b="1" dirty="0" smtClean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todos os seres.</a:t>
            </a:r>
          </a:p>
          <a:p>
            <a:endParaRPr lang="pt-BR" sz="3000" b="1" dirty="0" smtClean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3000" b="1" dirty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Será, verdadeiramente, a minha mais</a:t>
            </a:r>
          </a:p>
          <a:p>
            <a:r>
              <a:rPr lang="pt-BR" sz="3000" b="1" dirty="0">
                <a:ln w="12700">
                  <a:solidFill>
                    <a:srgbClr val="1C2C2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fantástica viagem....</a:t>
            </a:r>
            <a:endParaRPr lang="pt-BR" sz="3000" dirty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 smtClean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1C2C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017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7682"/>
            <a:ext cx="12192000" cy="694568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5676" y="977030"/>
            <a:ext cx="9219158" cy="3594970"/>
          </a:xfrm>
        </p:spPr>
        <p:txBody>
          <a:bodyPr/>
          <a:lstStyle/>
          <a:p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</a:t>
            </a:r>
            <a:r>
              <a:rPr lang="pt-BR" sz="2800" b="1" dirty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Autor: Moacir </a:t>
            </a:r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Sader</a:t>
            </a:r>
          </a:p>
          <a:p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Gandalf – Colours of the Earth</a:t>
            </a:r>
          </a:p>
          <a:p>
            <a:r>
              <a:rPr lang="pt-BR" sz="2800" b="1" dirty="0" smtClean="0">
                <a:ln w="12700">
                  <a:solidFill>
                    <a:srgbClr val="1C2C25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6582" y="977030"/>
            <a:ext cx="2194599" cy="97703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9373861" y="1146317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</a:t>
            </a:r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V</a:t>
            </a: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263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000">
        <p14:ripple/>
      </p:transition>
    </mc:Choice>
    <mc:Fallback xmlns="">
      <p:transition spd="slow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251</TotalTime>
  <Words>196</Words>
  <Application>Microsoft Office PowerPoint</Application>
  <PresentationFormat>Widescreen</PresentationFormat>
  <Paragraphs>54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8" baseType="lpstr">
      <vt:lpstr>Aharoni</vt:lpstr>
      <vt:lpstr>Algerian</vt:lpstr>
      <vt:lpstr>Arial</vt:lpstr>
      <vt:lpstr>Calibri</vt:lpstr>
      <vt:lpstr>Calibri Light</vt:lpstr>
      <vt:lpstr>Georgia</vt:lpstr>
      <vt:lpstr>Office Theme</vt:lpstr>
      <vt:lpstr>Encontro Interior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Encontro Interior</dc:title>
  <dc:creator>Cliente</dc:creator>
  <cp:keywords>BIAJOVA SLIDES:14/02/2019</cp:keywords>
  <cp:lastModifiedBy>Cliente</cp:lastModifiedBy>
  <cp:revision>121</cp:revision>
  <dcterms:created xsi:type="dcterms:W3CDTF">2019-02-15T20:54:59Z</dcterms:created>
  <dcterms:modified xsi:type="dcterms:W3CDTF">2019-02-17T14:38:13Z</dcterms:modified>
</cp:coreProperties>
</file>