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fAteyxJPAHsl6nEW6hmUgw==" hashData="9m4eE9az60QNFlayIGquX4EoB3MCbaaBLrOCAR8S67emyXz5hlHnMn+H9WdSLclT5RH2ChipSofwvIS0g6sue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86"/>
    <a:srgbClr val="A46D35"/>
    <a:srgbClr val="9A6E13"/>
    <a:srgbClr val="F2D171"/>
    <a:srgbClr val="752E09"/>
    <a:srgbClr val="D28480"/>
    <a:srgbClr val="FFF3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68" autoAdjust="0"/>
    <p:restoredTop sz="94660"/>
  </p:normalViewPr>
  <p:slideViewPr>
    <p:cSldViewPr snapToGrid="0">
      <p:cViewPr varScale="1">
        <p:scale>
          <a:sx n="74" d="100"/>
          <a:sy n="74" d="100"/>
        </p:scale>
        <p:origin x="56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051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78879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9545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444776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71759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3773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316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905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448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417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6511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9C53D-14FB-4927-9313-75DA04A1B20A}" type="datetimeFigureOut">
              <a:rPr lang="pt-BR" smtClean="0"/>
              <a:t>22/12/2018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184581-23DE-4AB3-ACAF-17F227B7173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710722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3500" advTm="8000">
        <p14:shred/>
      </p:transition>
    </mc:Choice>
    <mc:Fallback xmlns="">
      <p:transition spd="slow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hyperlink" Target="mailto:bvbiavasconcellos@gmail.com" TargetMode="External"/><Relationship Id="rId7" Type="http://schemas.openxmlformats.org/officeDocument/2006/relationships/image" Target="../media/image14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gif"/><Relationship Id="rId5" Type="http://schemas.openxmlformats.org/officeDocument/2006/relationships/hyperlink" Target="http://www.youtube.com/c/bvbiavasconcellos/videos" TargetMode="External"/><Relationship Id="rId4" Type="http://schemas.openxmlformats.org/officeDocument/2006/relationships/hyperlink" Target="http://www.sergrasan.com/biajovaslide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FF8D3BE7-522B-49B9-9D49-5B1676ECF11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653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FF9CEF4-65E9-4B38-807F-CECF9B69C9A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84880" y="566669"/>
            <a:ext cx="7371008" cy="1359191"/>
          </a:xfrm>
        </p:spPr>
        <p:txBody>
          <a:bodyPr>
            <a:scene3d>
              <a:camera prst="perspectiveAbove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b="1" dirty="0">
                <a:ln w="12700">
                  <a:solidFill>
                    <a:srgbClr val="FFFF86"/>
                  </a:solidFill>
                </a:ln>
                <a:blipFill dpi="0" rotWithShape="1">
                  <a:blip r:embed="rId4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melight" panose="02000000000000000000" pitchFamily="2" charset="0"/>
              </a:rPr>
              <a:t>Petições do Natal</a:t>
            </a:r>
            <a:endParaRPr lang="pt-BR" dirty="0">
              <a:ln w="12700">
                <a:solidFill>
                  <a:srgbClr val="FFFF86"/>
                </a:solidFill>
              </a:ln>
              <a:blipFill dpi="0" rotWithShape="1">
                <a:blip r:embed="rId4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melight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6059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5000">
        <p14:reveal/>
        <p:sndAc>
          <p:stSnd loop="1">
            <p:snd r:embed="rId2" name="Caio Mesquita - Natalinas (1).wav"/>
          </p:stSnd>
        </p:sndAc>
      </p:transition>
    </mc:Choice>
    <mc:Fallback>
      <p:transition spd="slow" advTm="15000">
        <p:fade/>
        <p:sndAc>
          <p:stSnd loop="1">
            <p:snd r:embed="rId2" name="Caio Mesquita - Natalinas 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35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3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5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m 13">
            <a:extLst>
              <a:ext uri="{FF2B5EF4-FFF2-40B4-BE49-F238E27FC236}">
                <a16:creationId xmlns:a16="http://schemas.microsoft.com/office/drawing/2014/main" id="{8EDBB013-5B6F-4AED-AB47-09B7CC94A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21FCCA6-BFA7-47E7-B689-BEE2C6CD6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03031" y="257578"/>
            <a:ext cx="7521263" cy="2347175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752E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Senhor Jesus!....</a:t>
            </a:r>
          </a:p>
          <a:p>
            <a:r>
              <a:rPr lang="pt-BR" sz="2800" b="1" dirty="0">
                <a:ln w="12700">
                  <a:solidFill>
                    <a:srgbClr val="752E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Ante o Natal, agradecemos </a:t>
            </a:r>
          </a:p>
          <a:p>
            <a:r>
              <a:rPr lang="pt-BR" sz="2800" b="1" dirty="0">
                <a:ln w="12700">
                  <a:solidFill>
                    <a:srgbClr val="752E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a enorme evolução que nos permites. </a:t>
            </a:r>
          </a:p>
          <a:p>
            <a:r>
              <a:rPr lang="pt-BR" sz="2800" b="1" dirty="0">
                <a:ln w="12700">
                  <a:solidFill>
                    <a:srgbClr val="752E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21632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B19D29E9-5158-4049-8605-314C708618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21FCCA6-BFA7-47E7-B689-BEE2C6CD6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50783" y="115910"/>
            <a:ext cx="7276564" cy="2347175"/>
          </a:xfrm>
        </p:spPr>
        <p:txBody>
          <a:bodyPr>
            <a:normAutofit lnSpcReduction="10000"/>
          </a:bodyPr>
          <a:lstStyle/>
          <a:p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Iluminaste a inteligência humana 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para vitórias quase sem limites.</a:t>
            </a:r>
            <a:endParaRPr lang="pt-BR" sz="2800" dirty="0">
              <a:ln w="12700">
                <a:solidFill>
                  <a:srgbClr val="00206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Nunca subimos tanto!...</a:t>
            </a:r>
            <a:endParaRPr lang="pt-BR" sz="2800" dirty="0">
              <a:ln w="12700">
                <a:solidFill>
                  <a:srgbClr val="00206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46709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1000">
        <p14:reveal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45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5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D4B16FBE-940D-4571-8B73-CA5C02EC27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21FCCA6-BFA7-47E7-B689-BEE2C6CD6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711557"/>
            <a:ext cx="8324045" cy="2717442"/>
          </a:xfrm>
        </p:spPr>
        <p:txBody>
          <a:bodyPr>
            <a:normAutofit fontScale="85000" lnSpcReduction="20000"/>
          </a:bodyPr>
          <a:lstStyle/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Num minuto, Nações se comunicam,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polo a polo... 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O homem revolve a Terra, em toda parte, 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desde as grimpas do Espaço </a:t>
            </a:r>
          </a:p>
          <a:p>
            <a:r>
              <a:rPr lang="pt-BR" sz="33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às entranhas do Solo.</a:t>
            </a:r>
            <a:endParaRPr lang="pt-BR" sz="3300" dirty="0">
              <a:ln w="12700">
                <a:solidFill>
                  <a:srgbClr val="00206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3300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231525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13000">
        <p15:prstTrans prst="wind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8000"/>
                            </p:stCondLst>
                            <p:childTnLst>
                              <p:par>
                                <p:cTn id="7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7163973-57FE-45E2-B0FB-B2DC6C8FA2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12192000" cy="6858000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21FCCA6-BFA7-47E7-B689-BEE2C6CD6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979570" y="3322749"/>
            <a:ext cx="8324045" cy="2347175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Entretanto, Senhor, 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enquanto o carro do progresso avança, 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atropelando as multidões do mundo, 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surge a dor na carência de esperança.</a:t>
            </a:r>
            <a:endParaRPr lang="pt-BR" sz="2800" dirty="0">
              <a:ln w="12700">
                <a:solidFill>
                  <a:srgbClr val="002060"/>
                </a:solidFill>
              </a:ln>
              <a:solidFill>
                <a:schemeClr val="accent3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10" name="Imagem 9">
            <a:extLst>
              <a:ext uri="{FF2B5EF4-FFF2-40B4-BE49-F238E27FC236}">
                <a16:creationId xmlns:a16="http://schemas.microsoft.com/office/drawing/2014/main" id="{C819E1B9-28F9-4DE6-B983-DAB4AE7DE5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516" y="164138"/>
            <a:ext cx="4762500" cy="2604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5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6000">
        <p14:reveal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000"/>
                            </p:stCondLst>
                            <p:childTnLst>
                              <p:par>
                                <p:cTn id="2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9000"/>
                            </p:stCondLst>
                            <p:childTnLst>
                              <p:par>
                                <p:cTn id="4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11000"/>
                            </p:stCondLst>
                            <p:childTnLst>
                              <p:par>
                                <p:cTn id="6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6BCC84A-526F-485A-A770-4EB4882056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21FCCA6-BFA7-47E7-B689-BEE2C6CD6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473001" y="947655"/>
            <a:ext cx="8718999" cy="2820473"/>
          </a:xfrm>
        </p:spPr>
        <p:txBody>
          <a:bodyPr>
            <a:normAutofit/>
          </a:bodyPr>
          <a:lstStyle/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Pela força dos Céus, tão alto nos elevas, 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e lutamos ainda em conflitos extremos... 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 Concede-nos, no amor com que nos guardas, </a:t>
            </a:r>
          </a:p>
          <a:p>
            <a:r>
              <a:rPr lang="pt-BR" sz="2800" b="1" dirty="0">
                <a:ln w="12700">
                  <a:solidFill>
                    <a:srgbClr val="002060"/>
                  </a:solidFill>
                </a:ln>
                <a:solidFill>
                  <a:schemeClr val="accent3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a proteção da paz que ainda não temos...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89642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12000">
        <p15:prstTrans prst="wind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47037349-74CB-40AA-8F75-53BE93EA1D4E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76"/>
          <a:stretch/>
        </p:blipFill>
        <p:spPr>
          <a:xfrm>
            <a:off x="0" y="1674"/>
            <a:ext cx="12192000" cy="6856326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21FCCA6-BFA7-47E7-B689-BEE2C6CD6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13538" y="811369"/>
            <a:ext cx="8324045" cy="2347175"/>
          </a:xfrm>
        </p:spPr>
        <p:txBody>
          <a:bodyPr/>
          <a:lstStyle/>
          <a:p>
            <a:r>
              <a:rPr lang="pt-BR" sz="3600" b="1" i="1" dirty="0">
                <a:ln w="12700">
                  <a:solidFill>
                    <a:srgbClr val="A46D35"/>
                  </a:solidFill>
                </a:ln>
                <a:solidFill>
                  <a:srgbClr val="FFFF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Natal!...</a:t>
            </a:r>
            <a:endParaRPr lang="pt-BR" sz="3600" i="1" dirty="0">
              <a:ln w="12700">
                <a:solidFill>
                  <a:srgbClr val="A46D35"/>
                </a:solidFill>
              </a:ln>
              <a:solidFill>
                <a:srgbClr val="FFFF8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sz="2800" b="1" dirty="0">
                <a:ln w="12700">
                  <a:solidFill>
                    <a:srgbClr val="A46D35"/>
                  </a:solidFill>
                </a:ln>
                <a:solidFill>
                  <a:srgbClr val="FFFF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Ouve, Jesus, as trompas de ouro </a:t>
            </a:r>
          </a:p>
          <a:p>
            <a:r>
              <a:rPr lang="pt-BR" sz="2800" b="1" dirty="0">
                <a:ln w="12700">
                  <a:solidFill>
                    <a:srgbClr val="A46D35"/>
                  </a:solidFill>
                </a:ln>
                <a:solidFill>
                  <a:srgbClr val="FFFF8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Que te exaltam na Terra os dons divinos!... </a:t>
            </a:r>
            <a:endParaRPr lang="pt-BR" sz="2800" dirty="0">
              <a:ln w="12700">
                <a:solidFill>
                  <a:srgbClr val="A46D35"/>
                </a:solidFill>
              </a:ln>
              <a:solidFill>
                <a:srgbClr val="FFFF8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88321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250" advTm="14000">
        <p14:reveal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75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75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75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m 8">
            <a:extLst>
              <a:ext uri="{FF2B5EF4-FFF2-40B4-BE49-F238E27FC236}">
                <a16:creationId xmlns:a16="http://schemas.microsoft.com/office/drawing/2014/main" id="{0BBAA5DA-E946-45B7-AE95-1153E4EED2BC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24"/>
          <a:stretch/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21FCCA6-BFA7-47E7-B689-BEE2C6CD6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485622" y="4069725"/>
            <a:ext cx="6555347" cy="2347175"/>
          </a:xfrm>
        </p:spPr>
        <p:txBody>
          <a:bodyPr/>
          <a:lstStyle/>
          <a:p>
            <a:r>
              <a:rPr lang="pt-BR" sz="2800" b="1" dirty="0">
                <a:ln w="12700">
                  <a:solidFill>
                    <a:srgbClr val="752E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Com o amparo de Deus, </a:t>
            </a:r>
          </a:p>
          <a:p>
            <a:r>
              <a:rPr lang="pt-BR" sz="2800" b="1" dirty="0">
                <a:ln w="12700">
                  <a:solidFill>
                    <a:srgbClr val="752E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tão grandes nos fizeste! </a:t>
            </a:r>
          </a:p>
          <a:p>
            <a:r>
              <a:rPr lang="pt-BR" sz="2800" b="1" dirty="0">
                <a:ln w="12700">
                  <a:solidFill>
                    <a:srgbClr val="752E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Ensina-nos, Senhor, como ser</a:t>
            </a:r>
          </a:p>
          <a:p>
            <a:r>
              <a:rPr lang="pt-BR" sz="2800" b="1" dirty="0">
                <a:ln w="12700">
                  <a:solidFill>
                    <a:srgbClr val="752E09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pequeninos!..., </a:t>
            </a:r>
            <a:endParaRPr lang="pt-BR" sz="2800" dirty="0">
              <a:ln w="12700">
                <a:solidFill>
                  <a:srgbClr val="752E09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462953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250" advTm="10000">
        <p15:prstTrans prst="win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967F8AC-F108-4ADB-AD3B-916C3C5A9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73"/>
            <a:ext cx="12192000" cy="6856327"/>
          </a:xfrm>
          <a:prstGeom prst="rect">
            <a:avLst/>
          </a:prstGeom>
        </p:spPr>
      </p:pic>
      <p:sp>
        <p:nvSpPr>
          <p:cNvPr id="3" name="Subtítulo 2">
            <a:extLst>
              <a:ext uri="{FF2B5EF4-FFF2-40B4-BE49-F238E27FC236}">
                <a16:creationId xmlns:a16="http://schemas.microsoft.com/office/drawing/2014/main" id="{821FCCA6-BFA7-47E7-B689-BEE2C6CD61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73511" y="2617631"/>
            <a:ext cx="7624294" cy="3013656"/>
          </a:xfrm>
        </p:spPr>
        <p:txBody>
          <a:bodyPr>
            <a:normAutofit lnSpcReduction="10000"/>
          </a:bodyPr>
          <a:lstStyle/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Texto/Autoria: </a:t>
            </a:r>
            <a:r>
              <a:rPr lang="pt-BR" b="1" i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Pelo Espírito Maria Dolores </a:t>
            </a:r>
          </a:p>
          <a:p>
            <a:r>
              <a:rPr lang="pt-BR" b="1" i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&amp; Francisco Cândido Xavier</a:t>
            </a:r>
            <a:endParaRPr lang="pt-BR" b="1" dirty="0">
              <a:ln w="12700">
                <a:solidFill>
                  <a:srgbClr val="00206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Música: Caio Mesquita</a:t>
            </a:r>
          </a:p>
          <a:p>
            <a:r>
              <a:rPr lang="pt-BR" b="1" dirty="0">
                <a:ln w="12700">
                  <a:solidFill>
                    <a:srgbClr val="00206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Formatação: Bia Vasconcellos</a:t>
            </a: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3"/>
              </a:rPr>
              <a:t>bvbiavasconcellos@gmail.com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4"/>
              </a:rPr>
              <a:t>www.sergrasan.com/biajovaslides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pt-BR" b="1" dirty="0">
                <a:ln w="12700">
                  <a:solidFill>
                    <a:schemeClr val="tx1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  <a:hlinkClick r:id="rId5"/>
              </a:rPr>
              <a:t>www.youtube.com/c/bvbiavasconcellos/videos</a:t>
            </a:r>
            <a:endParaRPr lang="pt-BR" b="1" dirty="0">
              <a:ln w="12700">
                <a:solidFill>
                  <a:schemeClr val="tx1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  <a:p>
            <a:endParaRPr lang="pt-BR" dirty="0"/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0CE4DA9-5096-4D19-98C4-A3B19C177F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8845" y="878446"/>
            <a:ext cx="2147082" cy="950354"/>
          </a:xfrm>
          <a:prstGeom prst="rect">
            <a:avLst/>
          </a:prstGeom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CC520CB3-18B7-420F-AB75-02B3C205E89B}"/>
              </a:ext>
            </a:extLst>
          </p:cNvPr>
          <p:cNvSpPr txBox="1"/>
          <p:nvPr/>
        </p:nvSpPr>
        <p:spPr>
          <a:xfrm>
            <a:off x="9005208" y="980060"/>
            <a:ext cx="1560042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BIAJOVA SLIDES</a:t>
            </a:r>
          </a:p>
          <a:p>
            <a:pPr algn="ctr"/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&lt;&amp;&gt;</a:t>
            </a:r>
            <a:b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</a:br>
            <a:r>
              <a:rPr lang="pt-BR" sz="1400" b="1" dirty="0">
                <a:blipFill dpi="0" rotWithShape="1">
                  <a:blip r:embed="rId7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AMOR À VIDA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02A7751-7787-4531-945A-EA05727CB492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9886" y="221622"/>
            <a:ext cx="2240925" cy="2240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1638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000" advTm="22000">
        <p15:prstTrans prst="wind"/>
      </p:transition>
    </mc:Choice>
    <mc:Fallback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223</TotalTime>
  <Words>100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6" baseType="lpstr">
      <vt:lpstr>Algerian</vt:lpstr>
      <vt:lpstr>Arial</vt:lpstr>
      <vt:lpstr>Calibri</vt:lpstr>
      <vt:lpstr>Calibri Light</vt:lpstr>
      <vt:lpstr>Georgia</vt:lpstr>
      <vt:lpstr>Limelight</vt:lpstr>
      <vt:lpstr>Office Theme</vt:lpstr>
      <vt:lpstr>Petições do Natal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Petições do Natal</dc:title>
  <dc:creator>Cliente</dc:creator>
  <cp:keywords>BIAJOVA SLIDES: 17/12/2018</cp:keywords>
  <cp:lastModifiedBy>Cliente</cp:lastModifiedBy>
  <cp:revision>171</cp:revision>
  <dcterms:created xsi:type="dcterms:W3CDTF">2018-12-18T00:06:54Z</dcterms:created>
  <dcterms:modified xsi:type="dcterms:W3CDTF">2018-12-22T21:34:55Z</dcterms:modified>
</cp:coreProperties>
</file>