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60" r:id="rId5"/>
    <p:sldId id="261" r:id="rId6"/>
    <p:sldId id="263" r:id="rId7"/>
    <p:sldId id="264" r:id="rId8"/>
  </p:sldIdLst>
  <p:sldSz cx="12192000" cy="6858000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//RmTnPBacZKkQ5ig8HpFQ==" hashData="cnvmNeOHZp0xVAmCWRygsOGerWxFvfY+ABdHT5MEcd4xp9IX14l4qiLMSBYbKBgfckTZz7y3NM2WjHfyqLMpRQ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FD9A3"/>
    <a:srgbClr val="8C9B68"/>
    <a:srgbClr val="F9F9DA"/>
    <a:srgbClr val="392C1B"/>
    <a:srgbClr val="8E8E29"/>
    <a:srgbClr val="463620"/>
    <a:srgbClr val="CAB77B"/>
    <a:srgbClr val="666D4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44" autoAdjust="0"/>
    <p:restoredTop sz="94660"/>
  </p:normalViewPr>
  <p:slideViewPr>
    <p:cSldViewPr snapToGrid="0">
      <p:cViewPr varScale="1">
        <p:scale>
          <a:sx n="76" d="100"/>
          <a:sy n="76" d="100"/>
        </p:scale>
        <p:origin x="498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3BF39C-B04D-40EA-BF27-730C595D41AD}" type="datetimeFigureOut">
              <a:rPr lang="pt-BR" smtClean="0"/>
              <a:t>28/03/2019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6E1F1F-25B7-464A-A118-54F415A888B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305290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7000">
        <p14:prism dir="d" isInverted="1"/>
      </p:transition>
    </mc:Choice>
    <mc:Fallback xmlns="">
      <p:transition spd="slow" advTm="7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3BF39C-B04D-40EA-BF27-730C595D41AD}" type="datetimeFigureOut">
              <a:rPr lang="pt-BR" smtClean="0"/>
              <a:t>28/03/2019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6E1F1F-25B7-464A-A118-54F415A888B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559606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7000">
        <p14:prism dir="d" isInverted="1"/>
      </p:transition>
    </mc:Choice>
    <mc:Fallback xmlns="">
      <p:transition spd="slow" advTm="7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3BF39C-B04D-40EA-BF27-730C595D41AD}" type="datetimeFigureOut">
              <a:rPr lang="pt-BR" smtClean="0"/>
              <a:t>28/03/2019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6E1F1F-25B7-464A-A118-54F415A888B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885516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7000">
        <p14:prism dir="d" isInverted="1"/>
      </p:transition>
    </mc:Choice>
    <mc:Fallback xmlns="">
      <p:transition spd="slow" advTm="7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3BF39C-B04D-40EA-BF27-730C595D41AD}" type="datetimeFigureOut">
              <a:rPr lang="pt-BR" smtClean="0"/>
              <a:t>28/03/2019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6E1F1F-25B7-464A-A118-54F415A888B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573482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7000">
        <p14:prism dir="d" isInverted="1"/>
      </p:transition>
    </mc:Choice>
    <mc:Fallback xmlns="">
      <p:transition spd="slow" advTm="7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3BF39C-B04D-40EA-BF27-730C595D41AD}" type="datetimeFigureOut">
              <a:rPr lang="pt-BR" smtClean="0"/>
              <a:t>28/03/2019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6E1F1F-25B7-464A-A118-54F415A888B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757193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7000">
        <p14:prism dir="d" isInverted="1"/>
      </p:transition>
    </mc:Choice>
    <mc:Fallback xmlns="">
      <p:transition spd="slow" advTm="7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3BF39C-B04D-40EA-BF27-730C595D41AD}" type="datetimeFigureOut">
              <a:rPr lang="pt-BR" smtClean="0"/>
              <a:t>28/03/2019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6E1F1F-25B7-464A-A118-54F415A888B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030429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7000">
        <p14:prism dir="d" isInverted="1"/>
      </p:transition>
    </mc:Choice>
    <mc:Fallback xmlns="">
      <p:transition spd="slow" advTm="7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3BF39C-B04D-40EA-BF27-730C595D41AD}" type="datetimeFigureOut">
              <a:rPr lang="pt-BR" smtClean="0"/>
              <a:t>28/03/2019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6E1F1F-25B7-464A-A118-54F415A888B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68206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7000">
        <p14:prism dir="d" isInverted="1"/>
      </p:transition>
    </mc:Choice>
    <mc:Fallback xmlns="">
      <p:transition spd="slow" advTm="7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3BF39C-B04D-40EA-BF27-730C595D41AD}" type="datetimeFigureOut">
              <a:rPr lang="pt-BR" smtClean="0"/>
              <a:t>28/03/2019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6E1F1F-25B7-464A-A118-54F415A888B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823934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7000">
        <p14:prism dir="d" isInverted="1"/>
      </p:transition>
    </mc:Choice>
    <mc:Fallback xmlns="">
      <p:transition spd="slow" advTm="7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3BF39C-B04D-40EA-BF27-730C595D41AD}" type="datetimeFigureOut">
              <a:rPr lang="pt-BR" smtClean="0"/>
              <a:t>28/03/2019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6E1F1F-25B7-464A-A118-54F415A888B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370368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7000">
        <p14:prism dir="d" isInverted="1"/>
      </p:transition>
    </mc:Choice>
    <mc:Fallback xmlns="">
      <p:transition spd="slow" advTm="7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3BF39C-B04D-40EA-BF27-730C595D41AD}" type="datetimeFigureOut">
              <a:rPr lang="pt-BR" smtClean="0"/>
              <a:t>28/03/2019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6E1F1F-25B7-464A-A118-54F415A888B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6964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7000">
        <p14:prism dir="d" isInverted="1"/>
      </p:transition>
    </mc:Choice>
    <mc:Fallback xmlns="">
      <p:transition spd="slow" advTm="7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3BF39C-B04D-40EA-BF27-730C595D41AD}" type="datetimeFigureOut">
              <a:rPr lang="pt-BR" smtClean="0"/>
              <a:t>28/03/2019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6E1F1F-25B7-464A-A118-54F415A888B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734491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7000">
        <p14:prism dir="d" isInverted="1"/>
      </p:transition>
    </mc:Choice>
    <mc:Fallback xmlns="">
      <p:transition spd="slow" advTm="7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22000">
              <a:srgbClr val="463620"/>
            </a:gs>
            <a:gs pos="55000">
              <a:srgbClr val="CAB77B"/>
            </a:gs>
            <a:gs pos="100000">
              <a:srgbClr val="666D48"/>
            </a:gs>
          </a:gsLst>
          <a:lin ang="135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F3BF39C-B04D-40EA-BF27-730C595D41AD}" type="datetimeFigureOut">
              <a:rPr lang="pt-BR" smtClean="0"/>
              <a:t>28/03/2019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F6E1F1F-25B7-464A-A118-54F415A888B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9110824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3500" advTm="7000">
        <p14:prism dir="d" isInverted="1"/>
      </p:transition>
    </mc:Choice>
    <mc:Fallback xmlns="">
      <p:transition spd="slow" advTm="7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mailto:bvbiavasconcellos@gmail.com" TargetMode="External"/><Relationship Id="rId7" Type="http://schemas.openxmlformats.org/officeDocument/2006/relationships/image" Target="../media/image11.jp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.gif"/><Relationship Id="rId5" Type="http://schemas.openxmlformats.org/officeDocument/2006/relationships/hyperlink" Target="http://www.youtube.com/c/bvbiavasconcellos/videos" TargetMode="External"/><Relationship Id="rId4" Type="http://schemas.openxmlformats.org/officeDocument/2006/relationships/hyperlink" Target="http://www.sergrasan.com/biajovaslides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528"/>
          <a:stretch/>
        </p:blipFill>
        <p:spPr>
          <a:xfrm flipH="1">
            <a:off x="-1" y="0"/>
            <a:ext cx="6135757" cy="6858000"/>
          </a:xfrm>
          <a:prstGeom prst="rect">
            <a:avLst/>
          </a:prstGeom>
        </p:spPr>
      </p:pic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5340262" y="1640910"/>
            <a:ext cx="6613743" cy="2107048"/>
          </a:xfrm>
        </p:spPr>
        <p:txBody>
          <a:bodyPr>
            <a:noAutofit/>
            <a:scene3d>
              <a:camera prst="perspectiveFront"/>
              <a:lightRig rig="threePt" dir="t"/>
            </a:scene3d>
            <a:sp3d extrusionH="57150">
              <a:bevelT w="82550" h="38100" prst="coolSlant"/>
            </a:sp3d>
          </a:bodyPr>
          <a:lstStyle/>
          <a:p>
            <a:r>
              <a:rPr lang="pt-BR" sz="8000" b="1" dirty="0">
                <a:ln w="12700">
                  <a:solidFill>
                    <a:schemeClr val="accent2">
                      <a:lumMod val="50000"/>
                    </a:schemeClr>
                  </a:solidFill>
                </a:ln>
                <a:solidFill>
                  <a:srgbClr val="DFD9A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Lembranças</a:t>
            </a:r>
            <a:br>
              <a:rPr lang="pt-BR" sz="8000" b="1" dirty="0">
                <a:ln w="12700">
                  <a:solidFill>
                    <a:schemeClr val="accent2">
                      <a:lumMod val="50000"/>
                    </a:schemeClr>
                  </a:solidFill>
                </a:ln>
                <a:solidFill>
                  <a:srgbClr val="DFD9A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</a:br>
            <a:endParaRPr lang="pt-BR" sz="8000" dirty="0">
              <a:ln w="12700">
                <a:solidFill>
                  <a:schemeClr val="accent2">
                    <a:lumMod val="50000"/>
                  </a:schemeClr>
                </a:solidFill>
              </a:ln>
              <a:solidFill>
                <a:srgbClr val="DFD9A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  <p:sp>
        <p:nvSpPr>
          <p:cNvPr id="3" name="CaixaDeTexto 2"/>
          <p:cNvSpPr txBox="1"/>
          <p:nvPr/>
        </p:nvSpPr>
        <p:spPr>
          <a:xfrm>
            <a:off x="10045874" y="6363222"/>
            <a:ext cx="175721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1600" b="1" dirty="0" smtClean="0">
                <a:ln>
                  <a:solidFill>
                    <a:schemeClr val="accent2">
                      <a:lumMod val="75000"/>
                    </a:schemeClr>
                  </a:solidFill>
                </a:ln>
                <a:solidFill>
                  <a:srgbClr val="DFD9A3"/>
                </a:solidFill>
                <a:latin typeface="Algerian" panose="04020705040A02060702" pitchFamily="82" charset="0"/>
              </a:rPr>
              <a:t>Biajova Slides</a:t>
            </a:r>
            <a:endParaRPr lang="pt-BR" sz="1600" b="1" dirty="0">
              <a:ln>
                <a:solidFill>
                  <a:schemeClr val="accent2">
                    <a:lumMod val="75000"/>
                  </a:schemeClr>
                </a:solidFill>
              </a:ln>
              <a:solidFill>
                <a:srgbClr val="DFD9A3"/>
              </a:solidFill>
              <a:latin typeface="Algerian" panose="04020705040A02060702" pitchFamily="82" charset="0"/>
            </a:endParaRPr>
          </a:p>
        </p:txBody>
      </p:sp>
      <p:pic>
        <p:nvPicPr>
          <p:cNvPr id="9" name="Imagem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58500" y="1259779"/>
            <a:ext cx="1333500" cy="44386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55839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5084">
        <p14:prism isInverted="1"/>
        <p:sndAc>
          <p:stSnd loop="1">
            <p:snd r:embed="rId2" name="Emile Pandolfi - La Vie En Rose.wav"/>
          </p:stSnd>
        </p:sndAc>
      </p:transition>
    </mc:Choice>
    <mc:Fallback>
      <p:transition spd="slow" advTm="5084">
        <p:fade/>
        <p:sndAc>
          <p:stSnd loop="1">
            <p:snd r:embed="rId2" name="Emile Pandolfi - La Vie En Ros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4413"/>
          <a:stretch/>
        </p:blipFill>
        <p:spPr>
          <a:xfrm flipH="1">
            <a:off x="6087648" y="0"/>
            <a:ext cx="6104351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0311" y="1528173"/>
            <a:ext cx="7077206" cy="3482237"/>
          </a:xfrm>
        </p:spPr>
        <p:txBody>
          <a:bodyPr>
            <a:noAutofit/>
          </a:bodyPr>
          <a:lstStyle/>
          <a:p>
            <a:r>
              <a:rPr lang="pt-BR" sz="4000" b="1" dirty="0">
                <a:ln w="12700">
                  <a:solidFill>
                    <a:srgbClr val="46362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O mundo em que vivemos </a:t>
            </a:r>
            <a:endParaRPr lang="pt-BR" sz="4000" b="1" dirty="0" smtClean="0">
              <a:ln w="12700">
                <a:solidFill>
                  <a:srgbClr val="463620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r>
              <a:rPr lang="pt-BR" sz="4000" b="1" dirty="0" smtClean="0">
                <a:ln w="12700">
                  <a:solidFill>
                    <a:srgbClr val="46362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é </a:t>
            </a:r>
            <a:r>
              <a:rPr lang="pt-BR" sz="4000" b="1" dirty="0">
                <a:ln w="12700">
                  <a:solidFill>
                    <a:srgbClr val="46362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propriedade de Deus.</a:t>
            </a:r>
          </a:p>
          <a:p>
            <a:r>
              <a:rPr lang="pt-BR" sz="4000" b="1" dirty="0">
                <a:ln w="12700">
                  <a:solidFill>
                    <a:srgbClr val="46362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Devemos agradecer as bênçãos </a:t>
            </a:r>
            <a:endParaRPr lang="pt-BR" sz="4000" b="1" dirty="0" smtClean="0">
              <a:ln w="12700">
                <a:solidFill>
                  <a:srgbClr val="463620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r>
              <a:rPr lang="pt-BR" sz="4000" b="1" dirty="0" smtClean="0">
                <a:ln w="12700">
                  <a:solidFill>
                    <a:srgbClr val="46362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de </a:t>
            </a:r>
            <a:r>
              <a:rPr lang="pt-BR" sz="4000" b="1" dirty="0">
                <a:ln w="12700">
                  <a:solidFill>
                    <a:srgbClr val="46362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Nosso Pai Celestial,</a:t>
            </a:r>
          </a:p>
          <a:p>
            <a:r>
              <a:rPr lang="pt-BR" sz="4000" b="1" dirty="0">
                <a:ln w="12700">
                  <a:solidFill>
                    <a:srgbClr val="46362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todos os dias.</a:t>
            </a:r>
          </a:p>
          <a:p>
            <a:endParaRPr lang="pt-BR" sz="4000" dirty="0">
              <a:ln w="12700">
                <a:solidFill>
                  <a:schemeClr val="tx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830124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3144">
        <p14:prism dir="u" isInverted="1"/>
      </p:transition>
    </mc:Choice>
    <mc:Fallback xmlns="">
      <p:transition spd="slow" advTm="13144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3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8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000"/>
                            </p:stCondLst>
                            <p:childTnLst>
                              <p:par>
                                <p:cTn id="20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3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8000"/>
                            </p:stCondLst>
                            <p:childTnLst>
                              <p:par>
                                <p:cTn id="2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8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560" r="5705"/>
          <a:stretch/>
        </p:blipFill>
        <p:spPr>
          <a:xfrm>
            <a:off x="0" y="0"/>
            <a:ext cx="5148197" cy="6858000"/>
          </a:xfrm>
          <a:prstGeom prst="rect">
            <a:avLst/>
          </a:prstGeom>
        </p:spPr>
      </p:pic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4259939" y="1815547"/>
            <a:ext cx="7494740" cy="4020856"/>
          </a:xfrm>
        </p:spPr>
        <p:txBody>
          <a:bodyPr>
            <a:normAutofit fontScale="92500"/>
          </a:bodyPr>
          <a:lstStyle/>
          <a:p>
            <a:r>
              <a:rPr lang="pt-BR" b="1" dirty="0"/>
              <a:t>       </a:t>
            </a:r>
            <a:r>
              <a:rPr lang="pt-BR" sz="4300" b="1" dirty="0"/>
              <a:t> </a:t>
            </a:r>
            <a:r>
              <a:rPr lang="pt-BR" sz="4300" b="1" dirty="0">
                <a:ln w="12700">
                  <a:solidFill>
                    <a:srgbClr val="46362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O coração agradecido ao </a:t>
            </a:r>
            <a:r>
              <a:rPr lang="pt-BR" sz="4300" b="1" dirty="0" smtClean="0">
                <a:ln w="12700">
                  <a:solidFill>
                    <a:srgbClr val="46362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Senhor</a:t>
            </a:r>
          </a:p>
          <a:p>
            <a:r>
              <a:rPr lang="pt-BR" sz="4300" b="1" dirty="0" smtClean="0">
                <a:ln w="12700">
                  <a:solidFill>
                    <a:srgbClr val="46362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</a:t>
            </a:r>
            <a:r>
              <a:rPr lang="pt-BR" sz="4300" b="1" dirty="0">
                <a:ln w="12700">
                  <a:solidFill>
                    <a:srgbClr val="46362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espalha a bondade </a:t>
            </a:r>
            <a:r>
              <a:rPr lang="pt-BR" sz="4300" b="1" dirty="0" smtClean="0">
                <a:ln w="12700">
                  <a:solidFill>
                    <a:srgbClr val="46362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e </a:t>
            </a:r>
          </a:p>
          <a:p>
            <a:r>
              <a:rPr lang="pt-BR" sz="4300" b="1" dirty="0" smtClean="0">
                <a:ln w="12700">
                  <a:solidFill>
                    <a:srgbClr val="46362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a</a:t>
            </a:r>
            <a:r>
              <a:rPr lang="pt-BR" sz="4300" dirty="0" smtClean="0">
                <a:ln w="12700">
                  <a:solidFill>
                    <a:srgbClr val="46362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</a:t>
            </a:r>
            <a:r>
              <a:rPr lang="pt-BR" sz="4300" b="1" dirty="0">
                <a:ln w="12700">
                  <a:solidFill>
                    <a:srgbClr val="46362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alegria em seu Nome.</a:t>
            </a:r>
            <a:endParaRPr lang="pt-BR" sz="4300" dirty="0">
              <a:ln w="12700">
                <a:solidFill>
                  <a:srgbClr val="463620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r>
              <a:rPr lang="pt-BR" sz="4300" b="1" dirty="0">
                <a:ln w="12700">
                  <a:solidFill>
                    <a:srgbClr val="46362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Jesus rendia graças a Deus, </a:t>
            </a:r>
            <a:endParaRPr lang="pt-BR" sz="4300" dirty="0">
              <a:ln w="12700">
                <a:solidFill>
                  <a:srgbClr val="463620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r>
              <a:rPr lang="pt-BR" sz="4300" b="1" dirty="0">
                <a:ln w="12700">
                  <a:solidFill>
                    <a:srgbClr val="46362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auxiliando o próximo. </a:t>
            </a:r>
            <a:br>
              <a:rPr lang="pt-BR" sz="4300" b="1" dirty="0">
                <a:ln w="12700">
                  <a:solidFill>
                    <a:srgbClr val="46362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</a:br>
            <a:endParaRPr lang="pt-BR" sz="4300" dirty="0">
              <a:ln w="12700">
                <a:solidFill>
                  <a:srgbClr val="463620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endParaRPr lang="pt-BR" sz="3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569455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3068">
        <p14:prism dir="r" isInverted="1"/>
      </p:transition>
    </mc:Choice>
    <mc:Fallback xmlns="">
      <p:transition spd="slow" advTm="13068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3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8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000"/>
                            </p:stCondLst>
                            <p:childTnLst>
                              <p:par>
                                <p:cTn id="20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3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8000"/>
                            </p:stCondLst>
                            <p:childTnLst>
                              <p:par>
                                <p:cTn id="2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8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m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74269" y="56366"/>
            <a:ext cx="2517731" cy="201668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4836341" y="1252603"/>
            <a:ext cx="7614614" cy="571186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0" y="1064710"/>
            <a:ext cx="7382005" cy="3425870"/>
          </a:xfrm>
        </p:spPr>
        <p:txBody>
          <a:bodyPr>
            <a:noAutofit/>
          </a:bodyPr>
          <a:lstStyle/>
          <a:p>
            <a:r>
              <a:rPr lang="pt-BR" sz="4000" b="1" dirty="0">
                <a:ln w="12700">
                  <a:solidFill>
                    <a:srgbClr val="46362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A Natureza diariamente glorifica </a:t>
            </a:r>
            <a:endParaRPr lang="pt-BR" sz="4000" b="1" dirty="0" smtClean="0">
              <a:ln w="12700">
                <a:solidFill>
                  <a:srgbClr val="463620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r>
              <a:rPr lang="pt-BR" sz="4000" b="1" dirty="0" smtClean="0">
                <a:ln w="12700">
                  <a:solidFill>
                    <a:srgbClr val="46362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a </a:t>
            </a:r>
            <a:r>
              <a:rPr lang="pt-BR" sz="4000" b="1" dirty="0">
                <a:ln w="12700">
                  <a:solidFill>
                    <a:srgbClr val="46362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Divina Bondade, na luz do Sol</a:t>
            </a:r>
            <a:r>
              <a:rPr lang="pt-BR" sz="4000" b="1" dirty="0" smtClean="0">
                <a:ln w="12700">
                  <a:solidFill>
                    <a:srgbClr val="46362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,</a:t>
            </a:r>
          </a:p>
          <a:p>
            <a:r>
              <a:rPr lang="pt-BR" sz="4000" b="1" dirty="0" smtClean="0">
                <a:ln w="12700">
                  <a:solidFill>
                    <a:srgbClr val="46362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</a:t>
            </a:r>
            <a:r>
              <a:rPr lang="pt-BR" sz="4000" b="1" dirty="0">
                <a:ln w="12700">
                  <a:solidFill>
                    <a:srgbClr val="46362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na suavidade do vento</a:t>
            </a:r>
            <a:r>
              <a:rPr lang="pt-BR" sz="4000" b="1" dirty="0" smtClean="0">
                <a:ln w="12700">
                  <a:solidFill>
                    <a:srgbClr val="46362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,</a:t>
            </a:r>
          </a:p>
          <a:p>
            <a:r>
              <a:rPr lang="pt-BR" sz="4000" b="1" dirty="0" smtClean="0">
                <a:ln w="12700">
                  <a:solidFill>
                    <a:srgbClr val="46362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</a:t>
            </a:r>
            <a:r>
              <a:rPr lang="pt-BR" sz="4000" b="1" dirty="0">
                <a:ln w="12700">
                  <a:solidFill>
                    <a:srgbClr val="46362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no canto das aves </a:t>
            </a:r>
            <a:endParaRPr lang="pt-BR" sz="4000" b="1" dirty="0" smtClean="0">
              <a:ln w="12700">
                <a:solidFill>
                  <a:srgbClr val="463620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r>
              <a:rPr lang="pt-BR" sz="4000" b="1" dirty="0" smtClean="0">
                <a:ln w="12700">
                  <a:solidFill>
                    <a:srgbClr val="46362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e </a:t>
            </a:r>
            <a:r>
              <a:rPr lang="pt-BR" sz="4000" b="1" dirty="0">
                <a:ln w="12700">
                  <a:solidFill>
                    <a:srgbClr val="46362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no perfume das flores.</a:t>
            </a:r>
            <a:endParaRPr lang="pt-BR" sz="4000" dirty="0">
              <a:ln w="12700">
                <a:solidFill>
                  <a:srgbClr val="463620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endParaRPr lang="pt-BR" sz="4000" dirty="0">
              <a:ln w="12700">
                <a:solidFill>
                  <a:srgbClr val="463620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408174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3109">
        <p14:prism dir="d" isInverted="1"/>
      </p:transition>
    </mc:Choice>
    <mc:Fallback xmlns="">
      <p:transition spd="slow" advTm="13109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3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8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000"/>
                            </p:stCondLst>
                            <p:childTnLst>
                              <p:par>
                                <p:cTn id="20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3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8000"/>
                            </p:stCondLst>
                            <p:childTnLst>
                              <p:par>
                                <p:cTn id="2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8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053" b="8311"/>
          <a:stretch/>
        </p:blipFill>
        <p:spPr>
          <a:xfrm flipH="1">
            <a:off x="0" y="1"/>
            <a:ext cx="6676373" cy="6858000"/>
          </a:xfrm>
          <a:prstGeom prst="rect">
            <a:avLst/>
          </a:prstGeom>
        </p:spPr>
      </p:pic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5523978" y="476533"/>
            <a:ext cx="6484305" cy="5858006"/>
          </a:xfrm>
        </p:spPr>
        <p:txBody>
          <a:bodyPr>
            <a:noAutofit/>
          </a:bodyPr>
          <a:lstStyle/>
          <a:p>
            <a:r>
              <a:rPr lang="pt-BR" sz="4000" b="1" dirty="0">
                <a:ln w="12700">
                  <a:solidFill>
                    <a:srgbClr val="46362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Quem ajuda </a:t>
            </a:r>
            <a:r>
              <a:rPr lang="pt-BR" sz="4000" b="1" dirty="0" smtClean="0">
                <a:ln w="12700">
                  <a:solidFill>
                    <a:srgbClr val="46362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as </a:t>
            </a:r>
            <a:r>
              <a:rPr lang="pt-BR" sz="4000" b="1" dirty="0">
                <a:ln w="12700">
                  <a:solidFill>
                    <a:srgbClr val="46362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plantas </a:t>
            </a:r>
            <a:endParaRPr lang="pt-BR" sz="4000" b="1" dirty="0" smtClean="0">
              <a:ln w="12700">
                <a:solidFill>
                  <a:srgbClr val="463620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r>
              <a:rPr lang="pt-BR" sz="4000" b="1" dirty="0" smtClean="0">
                <a:ln w="12700">
                  <a:solidFill>
                    <a:srgbClr val="46362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e </a:t>
            </a:r>
            <a:r>
              <a:rPr lang="pt-BR" sz="4000" b="1" dirty="0">
                <a:ln w="12700">
                  <a:solidFill>
                    <a:srgbClr val="46362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aos animais revela </a:t>
            </a:r>
            <a:r>
              <a:rPr lang="pt-BR" sz="4000" b="1" dirty="0" smtClean="0">
                <a:ln w="12700">
                  <a:solidFill>
                    <a:srgbClr val="46362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respeito</a:t>
            </a:r>
          </a:p>
          <a:p>
            <a:r>
              <a:rPr lang="pt-BR" sz="4000" b="1" dirty="0" smtClean="0">
                <a:ln w="12700">
                  <a:solidFill>
                    <a:srgbClr val="46362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</a:t>
            </a:r>
            <a:r>
              <a:rPr lang="pt-BR" sz="4000" b="1" dirty="0">
                <a:ln w="12700">
                  <a:solidFill>
                    <a:srgbClr val="46362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e carinho na Criação </a:t>
            </a:r>
            <a:endParaRPr lang="pt-BR" sz="4000" b="1" dirty="0" smtClean="0">
              <a:ln w="12700">
                <a:solidFill>
                  <a:srgbClr val="463620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r>
              <a:rPr lang="pt-BR" sz="4000" b="1" dirty="0" smtClean="0">
                <a:ln w="12700">
                  <a:solidFill>
                    <a:srgbClr val="46362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de </a:t>
            </a:r>
            <a:r>
              <a:rPr lang="pt-BR" sz="4000" b="1" dirty="0">
                <a:ln w="12700">
                  <a:solidFill>
                    <a:srgbClr val="46362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Nosso Pai Celestial</a:t>
            </a:r>
            <a:r>
              <a:rPr lang="pt-BR" sz="4000" b="1" dirty="0" smtClean="0">
                <a:ln w="12700">
                  <a:solidFill>
                    <a:srgbClr val="46362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.</a:t>
            </a:r>
          </a:p>
          <a:p>
            <a:r>
              <a:rPr lang="pt-BR" sz="4000" b="1" dirty="0">
                <a:ln w="12700">
                  <a:solidFill>
                    <a:srgbClr val="46362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Devo ser bom para com todos, </a:t>
            </a:r>
          </a:p>
          <a:p>
            <a:r>
              <a:rPr lang="pt-BR" sz="4000" b="1" dirty="0">
                <a:ln w="12700">
                  <a:solidFill>
                    <a:srgbClr val="46362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porque Deus tem </a:t>
            </a:r>
            <a:r>
              <a:rPr lang="pt-BR" sz="4000" b="1" dirty="0" smtClean="0">
                <a:ln w="12700">
                  <a:solidFill>
                    <a:srgbClr val="46362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sido</a:t>
            </a:r>
          </a:p>
          <a:p>
            <a:r>
              <a:rPr lang="pt-BR" sz="4000" b="1" dirty="0" smtClean="0">
                <a:ln w="12700">
                  <a:solidFill>
                    <a:srgbClr val="46362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infinitamente </a:t>
            </a:r>
            <a:r>
              <a:rPr lang="pt-BR" sz="4000" b="1" dirty="0">
                <a:ln w="12700">
                  <a:solidFill>
                    <a:srgbClr val="46362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bom para </a:t>
            </a:r>
            <a:r>
              <a:rPr lang="pt-BR" sz="4000" b="1" dirty="0" smtClean="0">
                <a:ln w="12700">
                  <a:solidFill>
                    <a:srgbClr val="46362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comigo,</a:t>
            </a:r>
          </a:p>
          <a:p>
            <a:r>
              <a:rPr lang="pt-BR" sz="4000" b="1" dirty="0" smtClean="0">
                <a:ln w="12700">
                  <a:solidFill>
                    <a:srgbClr val="46362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em </a:t>
            </a:r>
            <a:r>
              <a:rPr lang="pt-BR" sz="4000" b="1" dirty="0">
                <a:ln w="12700">
                  <a:solidFill>
                    <a:srgbClr val="46362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todas as ocasiões.</a:t>
            </a:r>
            <a:endParaRPr lang="pt-BR" sz="4000" dirty="0">
              <a:ln w="12700">
                <a:solidFill>
                  <a:srgbClr val="463620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r>
              <a:rPr lang="pt-BR" sz="4000" b="1" dirty="0">
                <a:ln>
                  <a:solidFill>
                    <a:srgbClr val="46362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/>
            </a:r>
            <a:br>
              <a:rPr lang="pt-BR" sz="4000" b="1" dirty="0">
                <a:ln>
                  <a:solidFill>
                    <a:srgbClr val="46362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</a:br>
            <a:endParaRPr lang="pt-BR" sz="4000" dirty="0">
              <a:ln>
                <a:solidFill>
                  <a:srgbClr val="463620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156590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21049">
        <p14:prism isInverted="1"/>
      </p:transition>
    </mc:Choice>
    <mc:Fallback xmlns="">
      <p:transition spd="slow" advTm="21049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3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8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000"/>
                            </p:stCondLst>
                            <p:childTnLst>
                              <p:par>
                                <p:cTn id="20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3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8000"/>
                            </p:stCondLst>
                            <p:childTnLst>
                              <p:par>
                                <p:cTn id="2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8" dur="2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0000"/>
                            </p:stCondLst>
                            <p:childTnLst>
                              <p:par>
                                <p:cTn id="30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3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2000"/>
                            </p:stCondLst>
                            <p:childTnLst>
                              <p:par>
                                <p:cTn id="3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8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4000"/>
                            </p:stCondLst>
                            <p:childTnLst>
                              <p:par>
                                <p:cTn id="40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3" dur="2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6000"/>
                            </p:stCondLst>
                            <p:childTnLst>
                              <p:par>
                                <p:cTn id="4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2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8" dur="2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488480" y="1139868"/>
            <a:ext cx="5611661" cy="5981179"/>
          </a:xfrm>
          <a:prstGeom prst="rect">
            <a:avLst/>
          </a:prstGeom>
        </p:spPr>
      </p:pic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12734" y="814192"/>
            <a:ext cx="7252570" cy="3594970"/>
          </a:xfrm>
        </p:spPr>
        <p:txBody>
          <a:bodyPr>
            <a:noAutofit/>
          </a:bodyPr>
          <a:lstStyle/>
          <a:p>
            <a:r>
              <a:rPr lang="pt-BR" sz="4000" b="1" dirty="0">
                <a:ln w="12700">
                  <a:solidFill>
                    <a:srgbClr val="46362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Quem trabalha com alegria </a:t>
            </a:r>
            <a:endParaRPr lang="pt-BR" sz="4000" b="1" dirty="0" smtClean="0">
              <a:ln w="12700">
                <a:solidFill>
                  <a:srgbClr val="463620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r>
              <a:rPr lang="pt-BR" sz="4000" b="1" dirty="0" smtClean="0">
                <a:ln w="12700">
                  <a:solidFill>
                    <a:srgbClr val="46362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mostra </a:t>
            </a:r>
            <a:r>
              <a:rPr lang="pt-BR" sz="4000" b="1" dirty="0">
                <a:ln w="12700">
                  <a:solidFill>
                    <a:srgbClr val="46362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reconhecimento ao Céu. </a:t>
            </a:r>
          </a:p>
          <a:p>
            <a:r>
              <a:rPr lang="pt-BR" sz="4000" b="1" dirty="0">
                <a:ln w="12700">
                  <a:solidFill>
                    <a:srgbClr val="46362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 </a:t>
            </a:r>
            <a:r>
              <a:rPr lang="pt-BR" sz="4000" b="1" dirty="0" smtClean="0">
                <a:ln w="12700">
                  <a:solidFill>
                    <a:srgbClr val="46362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Cooperando </a:t>
            </a:r>
            <a:r>
              <a:rPr lang="pt-BR" sz="4000" b="1" dirty="0">
                <a:ln w="12700">
                  <a:solidFill>
                    <a:srgbClr val="46362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de boa-vontade </a:t>
            </a:r>
            <a:endParaRPr lang="pt-BR" sz="4000" b="1" dirty="0" smtClean="0">
              <a:ln w="12700">
                <a:solidFill>
                  <a:srgbClr val="463620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r>
              <a:rPr lang="pt-BR" sz="4000" b="1" dirty="0" smtClean="0">
                <a:ln w="12700">
                  <a:solidFill>
                    <a:srgbClr val="46362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com</a:t>
            </a:r>
            <a:r>
              <a:rPr lang="pt-BR" sz="4000" b="1" dirty="0">
                <a:ln w="12700">
                  <a:solidFill>
                    <a:srgbClr val="46362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 os outros, estaremos </a:t>
            </a:r>
            <a:endParaRPr lang="pt-BR" sz="4000" b="1" dirty="0" smtClean="0">
              <a:ln w="12700">
                <a:solidFill>
                  <a:srgbClr val="463620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r>
              <a:rPr lang="pt-BR" sz="4000" b="1" dirty="0" smtClean="0">
                <a:ln w="12700">
                  <a:solidFill>
                    <a:srgbClr val="46362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servindo </a:t>
            </a:r>
            <a:r>
              <a:rPr lang="pt-BR" sz="4000" b="1" dirty="0">
                <a:ln w="12700">
                  <a:solidFill>
                    <a:srgbClr val="46362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a Deus.</a:t>
            </a:r>
            <a:endParaRPr lang="pt-BR" sz="4000" dirty="0">
              <a:ln w="12700">
                <a:solidFill>
                  <a:srgbClr val="463620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endParaRPr lang="pt-BR" sz="4000" dirty="0">
              <a:ln w="12700">
                <a:solidFill>
                  <a:srgbClr val="463620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486519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3030">
        <p14:prism dir="u" isInverted="1"/>
      </p:transition>
    </mc:Choice>
    <mc:Fallback xmlns="">
      <p:transition spd="slow" advTm="1303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3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8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000"/>
                            </p:stCondLst>
                            <p:childTnLst>
                              <p:par>
                                <p:cTn id="20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3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8000"/>
                            </p:stCondLst>
                            <p:childTnLst>
                              <p:par>
                                <p:cTn id="2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8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5561" y="3356974"/>
            <a:ext cx="7640878" cy="3526077"/>
          </a:xfrm>
          <a:prstGeom prst="rect">
            <a:avLst/>
          </a:prstGeom>
        </p:spPr>
      </p:pic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691013" y="496343"/>
            <a:ext cx="9557360" cy="3148731"/>
          </a:xfrm>
        </p:spPr>
        <p:txBody>
          <a:bodyPr>
            <a:normAutofit fontScale="92500" lnSpcReduction="10000"/>
          </a:bodyPr>
          <a:lstStyle/>
          <a:p>
            <a:r>
              <a:rPr lang="pt-BR" sz="3600" dirty="0" smtClean="0">
                <a:ln w="12700">
                  <a:solidFill>
                    <a:srgbClr val="46362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Texto: </a:t>
            </a:r>
            <a:r>
              <a:rPr lang="pt-BR" sz="3600" b="1" dirty="0" smtClean="0">
                <a:ln w="12700">
                  <a:solidFill>
                    <a:srgbClr val="46362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Chico  </a:t>
            </a:r>
            <a:r>
              <a:rPr lang="pt-BR" sz="3600" b="1" dirty="0">
                <a:ln w="12700">
                  <a:solidFill>
                    <a:srgbClr val="46362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Xavier, pelo espírito </a:t>
            </a:r>
            <a:r>
              <a:rPr lang="pt-BR" sz="3600" b="1" dirty="0" smtClean="0">
                <a:ln w="12700">
                  <a:solidFill>
                    <a:srgbClr val="46362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Meimei</a:t>
            </a:r>
          </a:p>
          <a:p>
            <a:r>
              <a:rPr lang="pt-BR" sz="3600" b="1" dirty="0" smtClean="0">
                <a:ln w="12700">
                  <a:solidFill>
                    <a:srgbClr val="46362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Música: </a:t>
            </a:r>
            <a:r>
              <a:rPr lang="pt-BR" sz="3600" b="1" dirty="0" smtClean="0">
                <a:ln w="12700">
                  <a:solidFill>
                    <a:srgbClr val="46362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Emile Pandolfi- La Vie </a:t>
            </a:r>
            <a:r>
              <a:rPr lang="pt-BR" sz="3600" b="1" dirty="0">
                <a:ln w="12700">
                  <a:solidFill>
                    <a:srgbClr val="46362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E</a:t>
            </a:r>
            <a:r>
              <a:rPr lang="pt-BR" sz="3600" b="1" dirty="0" smtClean="0">
                <a:ln w="12700">
                  <a:solidFill>
                    <a:srgbClr val="46362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n Rose</a:t>
            </a:r>
          </a:p>
          <a:p>
            <a:r>
              <a:rPr lang="pt-BR" sz="3600" b="1" dirty="0" smtClean="0">
                <a:ln w="12700">
                  <a:solidFill>
                    <a:srgbClr val="46362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Formatação</a:t>
            </a:r>
            <a:r>
              <a:rPr lang="pt-BR" sz="3600" b="1" dirty="0" smtClean="0">
                <a:ln w="12700">
                  <a:solidFill>
                    <a:srgbClr val="46362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: Bia Vasconcellos</a:t>
            </a:r>
          </a:p>
          <a:p>
            <a:r>
              <a:rPr lang="pt-BR" sz="3600" b="1" dirty="0" smtClean="0">
                <a:ln w="12700">
                  <a:solidFill>
                    <a:schemeClr val="tx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  <a:hlinkClick r:id="rId3"/>
              </a:rPr>
              <a:t>bvbiavasconcellos@gmail.com</a:t>
            </a:r>
            <a:endParaRPr lang="pt-BR" sz="3600" b="1" dirty="0" smtClean="0">
              <a:ln w="12700">
                <a:solidFill>
                  <a:schemeClr val="tx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r>
              <a:rPr lang="pt-BR" sz="3600" b="1" dirty="0" smtClean="0">
                <a:ln w="12700">
                  <a:solidFill>
                    <a:schemeClr val="tx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  <a:hlinkClick r:id="rId4"/>
              </a:rPr>
              <a:t>www.sergrasan.com/biajovaslides</a:t>
            </a:r>
            <a:endParaRPr lang="pt-BR" sz="3600" b="1" dirty="0" smtClean="0">
              <a:ln w="12700">
                <a:solidFill>
                  <a:schemeClr val="tx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r>
              <a:rPr lang="pt-BR" sz="3600" b="1" dirty="0" smtClean="0">
                <a:ln w="12700">
                  <a:solidFill>
                    <a:schemeClr val="tx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  <a:hlinkClick r:id="rId5"/>
              </a:rPr>
              <a:t>www.youtube.com/c/bvbiavasconcellos/videos</a:t>
            </a:r>
            <a:endParaRPr lang="pt-BR" sz="3600" b="1" dirty="0" smtClean="0">
              <a:ln w="12700">
                <a:solidFill>
                  <a:schemeClr val="tx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endParaRPr lang="pt-BR" sz="3600" b="1" dirty="0" smtClean="0">
              <a:ln>
                <a:solidFill>
                  <a:schemeClr val="tx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endParaRPr lang="pt-BR" sz="36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endParaRPr lang="pt-BR" sz="3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endParaRPr lang="pt-BR" sz="3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  <p:pic>
        <p:nvPicPr>
          <p:cNvPr id="2" name="Imagem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9164" y="1603332"/>
            <a:ext cx="2186248" cy="964504"/>
          </a:xfrm>
          <a:prstGeom prst="rect">
            <a:avLst/>
          </a:prstGeom>
        </p:spPr>
      </p:pic>
      <p:sp>
        <p:nvSpPr>
          <p:cNvPr id="4" name="CaixaDeTexto 3"/>
          <p:cNvSpPr txBox="1"/>
          <p:nvPr/>
        </p:nvSpPr>
        <p:spPr>
          <a:xfrm>
            <a:off x="732267" y="1701376"/>
            <a:ext cx="1560042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1400" b="1" dirty="0" smtClean="0">
                <a:blipFill dpi="0" rotWithShape="1">
                  <a:blip r:embed="rId7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BIAJOVA SLIDES</a:t>
            </a:r>
          </a:p>
          <a:p>
            <a:pPr algn="ctr"/>
            <a:r>
              <a:rPr lang="pt-BR" sz="1400" b="1" dirty="0" smtClean="0">
                <a:blipFill dpi="0" rotWithShape="1">
                  <a:blip r:embed="rId7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&lt;&amp;&gt;</a:t>
            </a:r>
          </a:p>
          <a:p>
            <a:pPr algn="ctr"/>
            <a:r>
              <a:rPr lang="pt-BR" sz="1400" b="1" dirty="0" smtClean="0">
                <a:blipFill dpi="0" rotWithShape="1">
                  <a:blip r:embed="rId7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AMOR À VIDA</a:t>
            </a:r>
            <a:endParaRPr lang="pt-BR" sz="1400" b="1" dirty="0">
              <a:blipFill dpi="0" rotWithShape="1">
                <a:blip r:embed="rId7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84257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32000">
        <p14:prism dir="r" isInverted="1"/>
      </p:transition>
    </mc:Choice>
    <mc:Fallback>
      <p:transition spd="slow" advTm="3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3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8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000"/>
                            </p:stCondLst>
                            <p:childTnLst>
                              <p:par>
                                <p:cTn id="20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3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8000"/>
                            </p:stCondLst>
                            <p:childTnLst>
                              <p:par>
                                <p:cTn id="2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8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0000"/>
                            </p:stCondLst>
                            <p:childTnLst>
                              <p:par>
                                <p:cTn id="30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3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190</TotalTime>
  <Words>131</Words>
  <Application>Microsoft Office PowerPoint</Application>
  <PresentationFormat>Widescreen</PresentationFormat>
  <Paragraphs>42</Paragraphs>
  <Slides>7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7</vt:i4>
      </vt:variant>
    </vt:vector>
  </HeadingPairs>
  <TitlesOfParts>
    <vt:vector size="13" baseType="lpstr">
      <vt:lpstr>Algerian</vt:lpstr>
      <vt:lpstr>Arial</vt:lpstr>
      <vt:lpstr>Calibri</vt:lpstr>
      <vt:lpstr>Calibri Light</vt:lpstr>
      <vt:lpstr>Script MT Bold</vt:lpstr>
      <vt:lpstr>Office Theme</vt:lpstr>
      <vt:lpstr>Lembranças 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Lembranças</dc:title>
  <dc:creator>Cliente</dc:creator>
  <cp:keywords>BIAJOVA SLIDES: 26/03/2019</cp:keywords>
  <cp:lastModifiedBy>Cliente</cp:lastModifiedBy>
  <cp:revision>128</cp:revision>
  <dcterms:created xsi:type="dcterms:W3CDTF">2019-03-27T00:32:55Z</dcterms:created>
  <dcterms:modified xsi:type="dcterms:W3CDTF">2019-03-28T14:12:18Z</dcterms:modified>
</cp:coreProperties>
</file>