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86N6J3X48JdRFfQ5zNn+g==" hashData="HdFcJQnfE1ytuh9g2XZkvcJuThnqcauDw/hcV62x1tLIsI1yOKLs/gvyhNqBiHGIi0JH+b7CuGrnPwesD0DHC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563C"/>
    <a:srgbClr val="032002"/>
    <a:srgbClr val="082E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38" autoAdjust="0"/>
    <p:restoredTop sz="94660"/>
  </p:normalViewPr>
  <p:slideViewPr>
    <p:cSldViewPr snapToGrid="0">
      <p:cViewPr varScale="1">
        <p:scale>
          <a:sx n="76" d="100"/>
          <a:sy n="76" d="100"/>
        </p:scale>
        <p:origin x="42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191F3-C213-49D9-B2C9-C3EA04753511}" type="datetimeFigureOut">
              <a:rPr lang="pt-BR" smtClean="0"/>
              <a:t>01/03/2019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38CA1-D379-4BD9-8AC5-39737288B5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322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191F3-C213-49D9-B2C9-C3EA04753511}" type="datetimeFigureOut">
              <a:rPr lang="pt-BR" smtClean="0"/>
              <a:t>01/03/2019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38CA1-D379-4BD9-8AC5-39737288B5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981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191F3-C213-49D9-B2C9-C3EA04753511}" type="datetimeFigureOut">
              <a:rPr lang="pt-BR" smtClean="0"/>
              <a:t>01/03/2019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38CA1-D379-4BD9-8AC5-39737288B5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98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191F3-C213-49D9-B2C9-C3EA04753511}" type="datetimeFigureOut">
              <a:rPr lang="pt-BR" smtClean="0"/>
              <a:t>01/03/2019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38CA1-D379-4BD9-8AC5-39737288B5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301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191F3-C213-49D9-B2C9-C3EA04753511}" type="datetimeFigureOut">
              <a:rPr lang="pt-BR" smtClean="0"/>
              <a:t>01/03/2019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38CA1-D379-4BD9-8AC5-39737288B5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7883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191F3-C213-49D9-B2C9-C3EA04753511}" type="datetimeFigureOut">
              <a:rPr lang="pt-BR" smtClean="0"/>
              <a:t>01/03/2019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38CA1-D379-4BD9-8AC5-39737288B5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419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191F3-C213-49D9-B2C9-C3EA04753511}" type="datetimeFigureOut">
              <a:rPr lang="pt-BR" smtClean="0"/>
              <a:t>01/03/2019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38CA1-D379-4BD9-8AC5-39737288B5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032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191F3-C213-49D9-B2C9-C3EA04753511}" type="datetimeFigureOut">
              <a:rPr lang="pt-BR" smtClean="0"/>
              <a:t>01/03/2019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38CA1-D379-4BD9-8AC5-39737288B5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873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191F3-C213-49D9-B2C9-C3EA04753511}" type="datetimeFigureOut">
              <a:rPr lang="pt-BR" smtClean="0"/>
              <a:t>01/03/2019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38CA1-D379-4BD9-8AC5-39737288B5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269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191F3-C213-49D9-B2C9-C3EA04753511}" type="datetimeFigureOut">
              <a:rPr lang="pt-BR" smtClean="0"/>
              <a:t>01/03/2019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38CA1-D379-4BD9-8AC5-39737288B5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29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191F3-C213-49D9-B2C9-C3EA04753511}" type="datetimeFigureOut">
              <a:rPr lang="pt-BR" smtClean="0"/>
              <a:t>01/03/2019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38CA1-D379-4BD9-8AC5-39737288B5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108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8191F3-C213-49D9-B2C9-C3EA04753511}" type="datetimeFigureOut">
              <a:rPr lang="pt-BR" smtClean="0"/>
              <a:t>01/03/2019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38CA1-D379-4BD9-8AC5-39737288B57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35513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10000">
        <p14:window dir="vert"/>
      </p:transition>
    </mc:Choice>
    <mc:Fallback xmlns="">
      <p:transition spd="slow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778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726477" y="501040"/>
            <a:ext cx="5319386" cy="1202499"/>
          </a:xfrm>
        </p:spPr>
        <p:txBody>
          <a:bodyPr>
            <a:scene3d>
              <a:camera prst="perspective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r>
              <a:rPr lang="pt-BR" b="1" dirty="0">
                <a:ln w="12700">
                  <a:solidFill>
                    <a:srgbClr val="2E563C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RowdyHeavy" pitchFamily="2" charset="0"/>
              </a:rPr>
              <a:t>Acreditar</a:t>
            </a:r>
            <a:r>
              <a:rPr lang="pt-BR" b="1" dirty="0" smtClean="0">
                <a:ln w="12700">
                  <a:solidFill>
                    <a:srgbClr val="2E563C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RowdyHeavy" pitchFamily="2" charset="0"/>
              </a:rPr>
              <a:t>!</a:t>
            </a:r>
            <a:endParaRPr lang="pt-BR" dirty="0">
              <a:ln w="12700">
                <a:solidFill>
                  <a:srgbClr val="2E563C"/>
                </a:solidFill>
                <a:prstDash val="solid"/>
              </a:ln>
              <a:solidFill>
                <a:schemeClr val="accent2">
                  <a:lumMod val="20000"/>
                  <a:lumOff val="80000"/>
                </a:schemeClr>
              </a:solidFill>
              <a:latin typeface="RowdyHeavy" pitchFamily="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0296395" y="6488668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2E563C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2E563C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1826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4000">
        <p:fade/>
        <p:sndAc>
          <p:stSnd loop="1">
            <p:snd r:embed="rId2" name="Huang Jiang - Silence Is Gold.wav"/>
          </p:stSnd>
        </p:sndAc>
      </p:transition>
    </mc:Choice>
    <mc:Fallback>
      <p:transition spd="slow" advTm="24000">
        <p:fade/>
        <p:sndAc>
          <p:stSnd loop="1">
            <p:snd r:embed="rId2" name="Huang Jiang - Silence Is Go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0"/>
                            </p:stCondLst>
                            <p:childTnLst>
                              <p:par>
                                <p:cTn id="19" presetID="21" presetClass="entr" presetSubtype="4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189949" y="488516"/>
            <a:ext cx="7002051" cy="2564704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necessário </a:t>
            </a:r>
            <a:endParaRPr lang="pt-BR" sz="2800" b="1" dirty="0" smtClean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continuar </a:t>
            </a:r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acreditando na Vida! </a:t>
            </a:r>
            <a:endParaRPr lang="pt-BR" sz="2800" dirty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Mesmo que você esteja passando </a:t>
            </a:r>
            <a:endParaRPr lang="pt-BR" sz="2800" b="1" dirty="0" smtClean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</a:t>
            </a:r>
            <a:r>
              <a:rPr lang="pt-BR" sz="2800" b="1" dirty="0" smtClean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or adversidades</a:t>
            </a:r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r>
              <a:rPr lang="pt-BR" sz="2800" b="1" dirty="0" smtClean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mantenha </a:t>
            </a:r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acesa </a:t>
            </a:r>
            <a:endParaRPr lang="pt-BR" sz="2800" b="1" dirty="0" smtClean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chama da Esperança e Otimismo.</a:t>
            </a:r>
            <a:endParaRPr lang="pt-BR" sz="2800" dirty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51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492">
        <p14:window/>
      </p:transition>
    </mc:Choice>
    <mc:Fallback xmlns="">
      <p:transition spd="slow" advTm="144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00416" y="836112"/>
            <a:ext cx="6801632" cy="1628384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Continue semeando o bem. </a:t>
            </a:r>
            <a:endParaRPr lang="pt-BR" sz="2800" dirty="0">
              <a:ln w="12700">
                <a:solidFill>
                  <a:schemeClr val="bg1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Continue fazendo sua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parte</a:t>
            </a: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esmorecer...</a:t>
            </a:r>
            <a:endParaRPr lang="pt-BR" sz="2800" dirty="0">
              <a:ln w="12700">
                <a:solidFill>
                  <a:schemeClr val="bg1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2E563C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30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window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56975" y="513567"/>
            <a:ext cx="8726466" cy="2564704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um de nós faz parte </a:t>
            </a:r>
            <a:endParaRPr lang="pt-BR" sz="2800" b="1" dirty="0" smtClean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grande família humana,</a:t>
            </a:r>
            <a:endParaRPr lang="pt-BR" sz="2800" dirty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somos todos irmãos. Continue! Não pare! </a:t>
            </a:r>
            <a:endParaRPr lang="pt-BR" sz="2800" dirty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Muitos estão se inspirando em você!</a:t>
            </a:r>
            <a:endParaRPr lang="pt-BR" sz="2800" dirty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47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79111" y="4033381"/>
            <a:ext cx="8726466" cy="2564704"/>
          </a:xfrm>
        </p:spPr>
        <p:txBody>
          <a:bodyPr/>
          <a:lstStyle/>
          <a:p>
            <a:r>
              <a:rPr lang="pt-BR" b="1" dirty="0"/>
              <a:t>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sua força dá força aos que estão a sua volta.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Todos estão vivendo suas batalhas </a:t>
            </a:r>
            <a:endParaRPr lang="pt-BR" sz="28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internas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externas...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Evite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comparar-se, </a:t>
            </a:r>
            <a:endParaRPr lang="pt-BR" sz="28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você vê é uma parte e não o todo...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39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14:window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28383" y="576197"/>
            <a:ext cx="9006213" cy="2564704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como ver uma foto e tirar várias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conclusões</a:t>
            </a: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conhecer o passado e o futuro...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Creia, você está exatamente onde </a:t>
            </a:r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precisa estar.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você que vai te tirar dessa situação.</a:t>
            </a:r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57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5261" y="826718"/>
            <a:ext cx="6563637" cy="1728591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Claro, podemos até receber ajuda,</a:t>
            </a:r>
            <a:endParaRPr lang="pt-BR" sz="2800" dirty="0">
              <a:ln w="12700">
                <a:solidFill>
                  <a:srgbClr val="002060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é necessário </a:t>
            </a:r>
            <a:endParaRPr lang="pt-BR" sz="2800" b="1" dirty="0" smtClean="0">
              <a:ln w="12700">
                <a:solidFill>
                  <a:srgbClr val="002060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abrir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coração.</a:t>
            </a:r>
            <a:endParaRPr lang="pt-BR" sz="2800" dirty="0">
              <a:ln w="12700">
                <a:solidFill>
                  <a:srgbClr val="002060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754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window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8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2833" y="558750"/>
            <a:ext cx="6809983" cy="3519814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uma porta </a:t>
            </a:r>
            <a:endParaRPr lang="pt-BR" sz="2800" b="1" dirty="0" smtClean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abre só por dentro, </a:t>
            </a:r>
            <a:endParaRPr lang="pt-BR" sz="2800" dirty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só você tem a chave</a:t>
            </a:r>
            <a:r>
              <a:rPr lang="pt-BR" sz="2800" b="1" dirty="0" smtClean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</a:t>
            </a:r>
          </a:p>
          <a:p>
            <a:r>
              <a:rPr lang="pt-BR" sz="2800" b="1" dirty="0" smtClean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Seguir </a:t>
            </a:r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frente é a saída.</a:t>
            </a:r>
            <a:endParaRPr lang="pt-BR" sz="2800" dirty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cada segundo, tudo pode mudar...</a:t>
            </a:r>
            <a:endParaRPr lang="pt-BR" sz="2800" dirty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82E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Medite!</a:t>
            </a:r>
            <a:endParaRPr lang="pt-BR" sz="2800" b="1" dirty="0">
              <a:ln w="12700">
                <a:solidFill>
                  <a:srgbClr val="082E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34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152">
        <p14:window dir="vert"/>
      </p:transition>
    </mc:Choice>
    <mc:Fallback xmlns="">
      <p:transition spd="slow" advTm="151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00417" y="2780777"/>
            <a:ext cx="8116865" cy="3018773"/>
          </a:xfrm>
        </p:spPr>
        <p:txBody>
          <a:bodyPr>
            <a:normAutofit lnSpcReduction="10000"/>
          </a:bodyPr>
          <a:lstStyle/>
          <a:p>
            <a:r>
              <a:rPr lang="pt-BR" b="1" dirty="0" smtClean="0">
                <a:ln w="12700">
                  <a:solidFill>
                    <a:srgbClr val="2E56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</a:t>
            </a:r>
            <a:r>
              <a:rPr lang="pt-BR" b="1" dirty="0">
                <a:ln w="12700">
                  <a:solidFill>
                    <a:srgbClr val="2E56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Paulo Sérgio </a:t>
            </a:r>
            <a:r>
              <a:rPr lang="pt-BR" b="1" dirty="0" smtClean="0">
                <a:ln w="12700">
                  <a:solidFill>
                    <a:srgbClr val="2E56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Lopes</a:t>
            </a:r>
          </a:p>
          <a:p>
            <a:r>
              <a:rPr lang="pt-BR" b="1" dirty="0" smtClean="0">
                <a:ln w="12700">
                  <a:solidFill>
                    <a:srgbClr val="2E56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  <a:endParaRPr lang="pt-BR" b="1" dirty="0" smtClean="0">
              <a:ln w="12700">
                <a:solidFill>
                  <a:srgbClr val="2E563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rgbClr val="2E56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Huan Jiang- Silence </a:t>
            </a:r>
            <a:r>
              <a:rPr lang="pt-BR" b="1" dirty="0">
                <a:ln w="12700">
                  <a:solidFill>
                    <a:srgbClr val="2E56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</a:t>
            </a:r>
            <a:r>
              <a:rPr lang="pt-BR" b="1" dirty="0" smtClean="0">
                <a:ln w="12700">
                  <a:solidFill>
                    <a:srgbClr val="2E56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 Gold</a:t>
            </a:r>
          </a:p>
          <a:p>
            <a:r>
              <a:rPr lang="pt-BR" b="1" dirty="0" smtClean="0">
                <a:ln w="12700">
                  <a:solidFill>
                    <a:srgbClr val="2E56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 w="1270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b="1" dirty="0" smtClean="0"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538" y="883085"/>
            <a:ext cx="2169547" cy="99581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288908" y="1021057"/>
            <a:ext cx="16409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 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38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2000">
        <p14:window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267</TotalTime>
  <Words>219</Words>
  <Application>Microsoft Office PowerPoint</Application>
  <PresentationFormat>Widescreen</PresentationFormat>
  <Paragraphs>41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6" baseType="lpstr">
      <vt:lpstr>Algerian</vt:lpstr>
      <vt:lpstr>Arial</vt:lpstr>
      <vt:lpstr>Calibri</vt:lpstr>
      <vt:lpstr>Calibri Light</vt:lpstr>
      <vt:lpstr>Georgia</vt:lpstr>
      <vt:lpstr>RowdyHeavy</vt:lpstr>
      <vt:lpstr>Office Theme</vt:lpstr>
      <vt:lpstr>Acreditar!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Acreditar!</dc:title>
  <dc:creator>Cliente</dc:creator>
  <cp:keywords>Biajova Slides 23/02/2019</cp:keywords>
  <cp:lastModifiedBy>Cliente</cp:lastModifiedBy>
  <cp:revision>147</cp:revision>
  <dcterms:created xsi:type="dcterms:W3CDTF">2019-02-23T16:11:52Z</dcterms:created>
  <dcterms:modified xsi:type="dcterms:W3CDTF">2019-03-01T15:36:47Z</dcterms:modified>
</cp:coreProperties>
</file>