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Default Extension="wav" ContentType="audio/x-wav"/>
  <Default Extension="gif" ContentType="image/gif"/>
  <Default Extension="jpg" ContentType="image/jpeg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  <p:sldId id="266" r:id="rId12"/>
    <p:sldId id="267" r:id="rId13"/>
    <p:sldId id="268" r:id="rId14"/>
  </p:sldIdLst>
  <p:sldSz cx="12192000" cy="6858000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AES" cryptAlgorithmClass="hash" cryptAlgorithmType="typeAny" cryptAlgorithmSid="14" spinCount="100000" saltData="w66EDF1jMrU/M9qOtKQC2g==" hashData="8pC7R6RG4rO9DaDnU4rcPCjdUcEL88MXI/D3+WIWmo5+DCXqGYUNfcjDDmfqiygsJOQa8RgpOmh1gD8cZoKWyw=="/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301F17"/>
    <a:srgbClr val="462014"/>
    <a:srgbClr val="040402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5000" autoAdjust="0"/>
    <p:restoredTop sz="94660"/>
  </p:normalViewPr>
  <p:slideViewPr>
    <p:cSldViewPr snapToGrid="0">
      <p:cViewPr varScale="1">
        <p:scale>
          <a:sx n="74" d="100"/>
          <a:sy n="74" d="100"/>
        </p:scale>
        <p:origin x="576" y="60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theme" Target="theme/theme1.xml"/><Relationship Id="rId2" Type="http://schemas.openxmlformats.org/officeDocument/2006/relationships/slide" Target="slides/slide1.xml"/><Relationship Id="rId16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presProps" Target="presProp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Slide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pt-BR"/>
              <a:t>Clique para editar o título Mestre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pt-BR"/>
              <a:t>Clique para editar o estilo do subtítulo Mestre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EEFA006-7936-49F3-8291-D09572D9C474}" type="datetimeFigureOut">
              <a:rPr lang="pt-BR" smtClean="0"/>
              <a:t>29/10/2018</a:t>
            </a:fld>
            <a:endParaRPr lang="pt-B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A296B41-BD99-473C-A74C-8FE5F62C23A0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5649159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500" advTm="12000">
        <p14:ripple/>
      </p:transition>
    </mc:Choice>
    <mc:Fallback xmlns="">
      <p:transition spd="slow" advTm="12000">
        <p:fade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e Conteú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/>
              <a:t>Clique para editar o título Mestre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pt-BR"/>
              <a:t>Editar estilos de texto Mestre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EEFA006-7936-49F3-8291-D09572D9C474}" type="datetimeFigureOut">
              <a:rPr lang="pt-BR" smtClean="0"/>
              <a:t>29/10/2018</a:t>
            </a:fld>
            <a:endParaRPr lang="pt-B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A296B41-BD99-473C-A74C-8FE5F62C23A0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89179990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500" advTm="12000">
        <p14:ripple/>
      </p:transition>
    </mc:Choice>
    <mc:Fallback xmlns="">
      <p:transition spd="slow" advTm="12000">
        <p:fade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Cabeçalho da Se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pt-BR"/>
              <a:t>Clique para editar o título Mestre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pt-BR"/>
              <a:t>Editar estilos de texto Mestre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EEFA006-7936-49F3-8291-D09572D9C474}" type="datetimeFigureOut">
              <a:rPr lang="pt-BR" smtClean="0"/>
              <a:t>29/10/2018</a:t>
            </a:fld>
            <a:endParaRPr lang="pt-B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A296B41-BD99-473C-A74C-8FE5F62C23A0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162998294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500" advTm="12000">
        <p14:ripple/>
      </p:transition>
    </mc:Choice>
    <mc:Fallback xmlns="">
      <p:transition spd="slow" advTm="12000">
        <p:fade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uas Partes de Conteú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/>
              <a:t>Clique para editar o título Mestre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pt-BR"/>
              <a:t>Editar estilos de texto Mestre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pt-BR"/>
              <a:t>Editar estilos de texto Mestre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EEFA006-7936-49F3-8291-D09572D9C474}" type="datetimeFigureOut">
              <a:rPr lang="pt-BR" smtClean="0"/>
              <a:t>29/10/2018</a:t>
            </a:fld>
            <a:endParaRPr lang="pt-B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A296B41-BD99-473C-A74C-8FE5F62C23A0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266740610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500" advTm="12000">
        <p14:ripple/>
      </p:transition>
    </mc:Choice>
    <mc:Fallback xmlns="">
      <p:transition spd="slow" advTm="12000">
        <p:fade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pt-BR"/>
              <a:t>Clique para editar o título Mestre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t-BR"/>
              <a:t>Editar estilos de texto Mestre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pt-BR"/>
              <a:t>Editar estilos de texto Mestre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t-BR"/>
              <a:t>Editar estilos de texto Mestre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pt-BR"/>
              <a:t>Editar estilos de texto Mestre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EEFA006-7936-49F3-8291-D09572D9C474}" type="datetimeFigureOut">
              <a:rPr lang="pt-BR" smtClean="0"/>
              <a:t>29/10/2018</a:t>
            </a:fld>
            <a:endParaRPr lang="pt-BR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A296B41-BD99-473C-A74C-8FE5F62C23A0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52880249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500" advTm="12000">
        <p14:ripple/>
      </p:transition>
    </mc:Choice>
    <mc:Fallback xmlns="">
      <p:transition spd="slow" advTm="12000">
        <p:fade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oment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/>
              <a:t>Clique para editar o título Mestre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EEFA006-7936-49F3-8291-D09572D9C474}" type="datetimeFigureOut">
              <a:rPr lang="pt-BR" smtClean="0"/>
              <a:t>29/10/2018</a:t>
            </a:fld>
            <a:endParaRPr lang="pt-BR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A296B41-BD99-473C-A74C-8FE5F62C23A0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302145409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500" advTm="12000">
        <p14:ripple/>
      </p:transition>
    </mc:Choice>
    <mc:Fallback xmlns="">
      <p:transition spd="slow" advTm="12000">
        <p:fade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m br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EEFA006-7936-49F3-8291-D09572D9C474}" type="datetimeFigureOut">
              <a:rPr lang="pt-BR" smtClean="0"/>
              <a:t>29/10/2018</a:t>
            </a:fld>
            <a:endParaRPr lang="pt-BR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A296B41-BD99-473C-A74C-8FE5F62C23A0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123108205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500" advTm="12000">
        <p14:ripple/>
      </p:transition>
    </mc:Choice>
    <mc:Fallback xmlns="">
      <p:transition spd="slow" advTm="12000">
        <p:fade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údo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pt-BR"/>
              <a:t>Clique para editar o título Mestre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pt-BR"/>
              <a:t>Editar estilos de texto Mestre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pt-BR"/>
              <a:t>Editar estilos de texto Mestre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EEFA006-7936-49F3-8291-D09572D9C474}" type="datetimeFigureOut">
              <a:rPr lang="pt-BR" smtClean="0"/>
              <a:t>29/10/2018</a:t>
            </a:fld>
            <a:endParaRPr lang="pt-B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A296B41-BD99-473C-A74C-8FE5F62C23A0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268228625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500" advTm="12000">
        <p14:ripple/>
      </p:transition>
    </mc:Choice>
    <mc:Fallback xmlns="">
      <p:transition spd="slow" advTm="12000">
        <p:fade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m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pt-BR"/>
              <a:t>Clique para editar o título Mestre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pt-BR"/>
              <a:t>Clique no ícone para adicionar uma imagem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pt-BR"/>
              <a:t>Editar estilos de texto Mestre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EEFA006-7936-49F3-8291-D09572D9C474}" type="datetimeFigureOut">
              <a:rPr lang="pt-BR" smtClean="0"/>
              <a:t>29/10/2018</a:t>
            </a:fld>
            <a:endParaRPr lang="pt-B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A296B41-BD99-473C-A74C-8FE5F62C23A0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1331284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500" advTm="12000">
        <p14:ripple/>
      </p:transition>
    </mc:Choice>
    <mc:Fallback xmlns="">
      <p:transition spd="slow" advTm="12000">
        <p:fade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e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/>
              <a:t>Clique para editar o título Mestre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pt-BR"/>
              <a:t>Editar estilos de texto Mestre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EEFA006-7936-49F3-8291-D09572D9C474}" type="datetimeFigureOut">
              <a:rPr lang="pt-BR" smtClean="0"/>
              <a:t>29/10/2018</a:t>
            </a:fld>
            <a:endParaRPr lang="pt-B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A296B41-BD99-473C-A74C-8FE5F62C23A0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349917844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500" advTm="12000">
        <p14:ripple/>
      </p:transition>
    </mc:Choice>
    <mc:Fallback xmlns="">
      <p:transition spd="slow" advTm="12000">
        <p:fade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exto e Títul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pt-BR"/>
              <a:t>Clique para editar o título Mestre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pt-BR"/>
              <a:t>Editar estilos de texto Mestre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EEFA006-7936-49F3-8291-D09572D9C474}" type="datetimeFigureOut">
              <a:rPr lang="pt-BR" smtClean="0"/>
              <a:t>29/10/2018</a:t>
            </a:fld>
            <a:endParaRPr lang="pt-B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A296B41-BD99-473C-A74C-8FE5F62C23A0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213891149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500" advTm="12000">
        <p14:ripple/>
      </p:transition>
    </mc:Choice>
    <mc:Fallback xmlns="">
      <p:transition spd="slow" advTm="12000">
        <p:fade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pt-BR"/>
              <a:t>Clique para editar o título Mestre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pt-BR"/>
              <a:t>Editar estilos de texto Mestre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EEFA006-7936-49F3-8291-D09572D9C474}" type="datetimeFigureOut">
              <a:rPr lang="pt-BR" smtClean="0"/>
              <a:t>29/10/2018</a:t>
            </a:fld>
            <a:endParaRPr lang="pt-B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pt-B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A296B41-BD99-473C-A74C-8FE5F62C23A0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3695741887"/>
      </p:ext>
    </p:extLst>
  </p:cSld>
  <p:clrMap bg1="dk1" tx1="lt1" bg2="dk2" tx2="lt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mc:AlternateContent xmlns:mc="http://schemas.openxmlformats.org/markup-compatibility/2006" xmlns:p14="http://schemas.microsoft.com/office/powerpoint/2010/main">
    <mc:Choice Requires="p14">
      <p:transition spd="slow" p14:dur="3500" advTm="12000">
        <p14:ripple/>
      </p:transition>
    </mc:Choice>
    <mc:Fallback xmlns="">
      <p:transition spd="slow" advTm="12000">
        <p:fade/>
      </p:transition>
    </mc:Fallback>
  </mc:AlternateConten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1.xml"/><Relationship Id="rId5" Type="http://schemas.openxmlformats.org/officeDocument/2006/relationships/audio" Target="../media/audio1.wav"/><Relationship Id="rId4" Type="http://schemas.openxmlformats.org/officeDocument/2006/relationships/image" Target="../media/image2.jpg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g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g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g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g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g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g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g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g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g"/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hyperlink" Target="mailto:bvbiavasconcellos@gmail.com" TargetMode="External"/><Relationship Id="rId7" Type="http://schemas.openxmlformats.org/officeDocument/2006/relationships/image" Target="../media/image2.jpg"/><Relationship Id="rId2" Type="http://schemas.openxmlformats.org/officeDocument/2006/relationships/image" Target="../media/image14.jp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15.gif"/><Relationship Id="rId5" Type="http://schemas.openxmlformats.org/officeDocument/2006/relationships/hyperlink" Target="http://www.youtube.com/c/bvbiavasconcellos/v&#237;deos" TargetMode="External"/><Relationship Id="rId4" Type="http://schemas.openxmlformats.org/officeDocument/2006/relationships/hyperlink" Target="http://www.sergrasan.com.br/biajovaslides" TargetMode="Externa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m 3">
            <a:extLst>
              <a:ext uri="{FF2B5EF4-FFF2-40B4-BE49-F238E27FC236}">
                <a16:creationId xmlns:a16="http://schemas.microsoft.com/office/drawing/2014/main" id="{BFFF2887-1A7B-4723-A2A6-6AE4CC573903}"/>
              </a:ext>
            </a:extLst>
          </p:cNvPr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3733"/>
          <a:stretch/>
        </p:blipFill>
        <p:spPr>
          <a:xfrm>
            <a:off x="0" y="1673"/>
            <a:ext cx="12192000" cy="6856327"/>
          </a:xfrm>
          <a:prstGeom prst="rect">
            <a:avLst/>
          </a:prstGeom>
        </p:spPr>
      </p:pic>
      <p:sp>
        <p:nvSpPr>
          <p:cNvPr id="2" name="Título 1">
            <a:extLst>
              <a:ext uri="{FF2B5EF4-FFF2-40B4-BE49-F238E27FC236}">
                <a16:creationId xmlns:a16="http://schemas.microsoft.com/office/drawing/2014/main" id="{08CAD0E1-5D1A-48B6-B780-4FCFFC942B9A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300507" y="257578"/>
            <a:ext cx="6808631" cy="1784194"/>
          </a:xfrm>
        </p:spPr>
        <p:txBody>
          <a:bodyPr>
            <a:scene3d>
              <a:camera prst="perspectiveAbove"/>
              <a:lightRig rig="threePt" dir="t"/>
            </a:scene3d>
            <a:sp3d extrusionH="57150">
              <a:bevelT w="82550" h="38100" prst="coolSlant"/>
            </a:sp3d>
          </a:bodyPr>
          <a:lstStyle/>
          <a:p>
            <a:r>
              <a:rPr lang="pt-BR" b="1" dirty="0">
                <a:ln>
                  <a:solidFill>
                    <a:srgbClr val="040402"/>
                  </a:solidFill>
                </a:ln>
                <a:blipFill dpi="0" rotWithShape="1">
                  <a:blip r:embed="rId4">
                    <a:extLst>
                      <a:ext uri="{28A0092B-C50C-407E-A947-70E740481C1C}">
                        <a14:useLocalDpi xmlns:a14="http://schemas.microsoft.com/office/drawing/2010/main" val="0"/>
                      </a:ext>
                    </a:extLst>
                  </a:blip>
                  <a:srcRect/>
                  <a:stretch>
                    <a:fillRect/>
                  </a:stretch>
                </a:blip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Deneane" pitchFamily="2" charset="0"/>
              </a:rPr>
              <a:t>Aceitar...</a:t>
            </a:r>
          </a:p>
        </p:txBody>
      </p:sp>
      <p:sp>
        <p:nvSpPr>
          <p:cNvPr id="6" name="CaixaDeTexto 5">
            <a:extLst>
              <a:ext uri="{FF2B5EF4-FFF2-40B4-BE49-F238E27FC236}">
                <a16:creationId xmlns:a16="http://schemas.microsoft.com/office/drawing/2014/main" id="{3455D7DC-31DF-458A-94DE-A63141AC01F1}"/>
              </a:ext>
            </a:extLst>
          </p:cNvPr>
          <p:cNvSpPr txBox="1"/>
          <p:nvPr/>
        </p:nvSpPr>
        <p:spPr>
          <a:xfrm>
            <a:off x="10728101" y="6548550"/>
            <a:ext cx="1265090" cy="30777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pt-BR" sz="1400" b="1" dirty="0">
                <a:ln>
                  <a:solidFill>
                    <a:srgbClr val="301F17"/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anose="02040502050405020303" pitchFamily="18" charset="0"/>
              </a:rPr>
              <a:t>Automático</a:t>
            </a:r>
          </a:p>
        </p:txBody>
      </p:sp>
    </p:spTree>
    <p:extLst>
      <p:ext uri="{BB962C8B-B14F-4D97-AF65-F5344CB8AC3E}">
        <p14:creationId xmlns:p14="http://schemas.microsoft.com/office/powerpoint/2010/main" val="364017909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500" advTm="9000">
        <p14:ripple dir="lu"/>
        <p:sndAc>
          <p:stSnd loop="1">
            <p:snd r:embed="rId2" name="Enigma - Prism Of Life.wav"/>
          </p:stSnd>
        </p:sndAc>
      </p:transition>
    </mc:Choice>
    <mc:Fallback xmlns="">
      <p:transition spd="slow" advTm="9000">
        <p:fade/>
        <p:sndAc>
          <p:stSnd loop="1">
            <p:snd r:embed="rId5" name="Enigma - Prism Of Life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0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28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7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m 3">
            <a:extLst>
              <a:ext uri="{FF2B5EF4-FFF2-40B4-BE49-F238E27FC236}">
                <a16:creationId xmlns:a16="http://schemas.microsoft.com/office/drawing/2014/main" id="{A47D2D78-49F3-4528-AA88-D09F7122F33E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3" name="Subtítulo 2">
            <a:extLst>
              <a:ext uri="{FF2B5EF4-FFF2-40B4-BE49-F238E27FC236}">
                <a16:creationId xmlns:a16="http://schemas.microsoft.com/office/drawing/2014/main" id="{90934FB7-57C3-4D7B-8D17-B66925D4F0B4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515155"/>
            <a:ext cx="9144000" cy="3103808"/>
          </a:xfrm>
        </p:spPr>
        <p:txBody>
          <a:bodyPr>
            <a:normAutofit fontScale="92500" lnSpcReduction="20000"/>
          </a:bodyPr>
          <a:lstStyle/>
          <a:p>
            <a:r>
              <a:rPr lang="pt-BR" sz="3000" b="1" dirty="0">
                <a:ln w="12700">
                  <a:solidFill>
                    <a:srgbClr val="462014"/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anose="02040502050405020303" pitchFamily="18" charset="0"/>
              </a:rPr>
              <a:t>Aceitar as coisas, ainda que doam, </a:t>
            </a:r>
          </a:p>
          <a:p>
            <a:r>
              <a:rPr lang="pt-BR" sz="3000" b="1" dirty="0">
                <a:ln w="12700">
                  <a:solidFill>
                    <a:srgbClr val="462014"/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anose="02040502050405020303" pitchFamily="18" charset="0"/>
              </a:rPr>
              <a:t>é a única maneira de avançar...</a:t>
            </a:r>
            <a:endParaRPr lang="pt-BR" sz="3000" dirty="0">
              <a:ln w="12700">
                <a:solidFill>
                  <a:srgbClr val="462014"/>
                </a:solidFill>
              </a:ln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Georgia" panose="02040502050405020303" pitchFamily="18" charset="0"/>
            </a:endParaRPr>
          </a:p>
          <a:p>
            <a:r>
              <a:rPr lang="pt-BR" sz="3000" b="1" dirty="0">
                <a:ln w="12700">
                  <a:solidFill>
                    <a:srgbClr val="462014"/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anose="02040502050405020303" pitchFamily="18" charset="0"/>
              </a:rPr>
              <a:t>Não existe uma fórmula para o sucesso, </a:t>
            </a:r>
            <a:endParaRPr lang="pt-BR" sz="3000" dirty="0">
              <a:ln w="12700">
                <a:solidFill>
                  <a:srgbClr val="462014"/>
                </a:solidFill>
              </a:ln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Georgia" panose="02040502050405020303" pitchFamily="18" charset="0"/>
            </a:endParaRPr>
          </a:p>
          <a:p>
            <a:r>
              <a:rPr lang="pt-BR" sz="3000" b="1" dirty="0">
                <a:ln w="12700">
                  <a:solidFill>
                    <a:srgbClr val="462014"/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anose="02040502050405020303" pitchFamily="18" charset="0"/>
              </a:rPr>
              <a:t>se fosse assim todos a seguiriam </a:t>
            </a:r>
          </a:p>
          <a:p>
            <a:r>
              <a:rPr lang="pt-BR" sz="3000" b="1" dirty="0">
                <a:ln w="12700">
                  <a:solidFill>
                    <a:srgbClr val="462014"/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anose="02040502050405020303" pitchFamily="18" charset="0"/>
              </a:rPr>
              <a:t>e a grande maioria seria bem-sucedido </a:t>
            </a:r>
          </a:p>
          <a:p>
            <a:r>
              <a:rPr lang="pt-BR" sz="3000" b="1" dirty="0">
                <a:ln w="12700">
                  <a:solidFill>
                    <a:srgbClr val="462014"/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anose="02040502050405020303" pitchFamily="18" charset="0"/>
              </a:rPr>
              <a:t>em todos os sentidos...</a:t>
            </a:r>
            <a:endParaRPr lang="pt-BR" sz="3000" dirty="0">
              <a:ln w="12700">
                <a:solidFill>
                  <a:srgbClr val="462014"/>
                </a:solidFill>
              </a:ln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Georgia" panose="02040502050405020303" pitchFamily="18" charset="0"/>
            </a:endParaRPr>
          </a:p>
          <a:p>
            <a:r>
              <a:rPr lang="pt-BR" sz="3000" b="1" dirty="0">
                <a:ln w="12700">
                  <a:solidFill>
                    <a:srgbClr val="462014"/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anose="02040502050405020303" pitchFamily="18" charset="0"/>
              </a:rPr>
              <a:t> </a:t>
            </a:r>
            <a:endParaRPr lang="pt-BR" sz="3000" dirty="0">
              <a:ln w="12700">
                <a:solidFill>
                  <a:srgbClr val="462014"/>
                </a:solidFill>
              </a:ln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Georgia" panose="02040502050405020303" pitchFamily="18" charset="0"/>
            </a:endParaRPr>
          </a:p>
          <a:p>
            <a:endParaRPr lang="pt-BR" dirty="0"/>
          </a:p>
        </p:txBody>
      </p:sp>
    </p:spTree>
    <p:extLst>
      <p:ext uri="{BB962C8B-B14F-4D97-AF65-F5344CB8AC3E}">
        <p14:creationId xmlns:p14="http://schemas.microsoft.com/office/powerpoint/2010/main" val="363032783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500" advTm="13000">
        <p14:ripple/>
      </p:transition>
    </mc:Choice>
    <mc:Fallback xmlns="">
      <p:transition spd="slow" advTm="13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7" dur="2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2000"/>
                            </p:stCondLst>
                            <p:childTnLst>
                              <p:par>
                                <p:cTn id="9" presetID="2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11" dur="20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4000"/>
                            </p:stCondLst>
                            <p:childTnLst>
                              <p:par>
                                <p:cTn id="13" presetID="2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15" dur="20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6000"/>
                            </p:stCondLst>
                            <p:childTnLst>
                              <p:par>
                                <p:cTn id="17" presetID="2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19" dur="20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8000"/>
                            </p:stCondLst>
                            <p:childTnLst>
                              <p:par>
                                <p:cTn id="21" presetID="2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23" dur="20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10000"/>
                            </p:stCondLst>
                            <p:childTnLst>
                              <p:par>
                                <p:cTn id="25" presetID="2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27" dur="2000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m 3">
            <a:extLst>
              <a:ext uri="{FF2B5EF4-FFF2-40B4-BE49-F238E27FC236}">
                <a16:creationId xmlns:a16="http://schemas.microsoft.com/office/drawing/2014/main" id="{4B7513D7-C385-44B2-9290-84619A27A9ED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1673"/>
            <a:ext cx="12192000" cy="6854653"/>
          </a:xfrm>
          <a:prstGeom prst="rect">
            <a:avLst/>
          </a:prstGeom>
        </p:spPr>
      </p:pic>
      <p:sp>
        <p:nvSpPr>
          <p:cNvPr id="3" name="Subtítulo 2">
            <a:extLst>
              <a:ext uri="{FF2B5EF4-FFF2-40B4-BE49-F238E27FC236}">
                <a16:creationId xmlns:a16="http://schemas.microsoft.com/office/drawing/2014/main" id="{90934FB7-57C3-4D7B-8D17-B66925D4F0B4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987640" y="695460"/>
            <a:ext cx="9144000" cy="2601532"/>
          </a:xfrm>
        </p:spPr>
        <p:txBody>
          <a:bodyPr>
            <a:normAutofit fontScale="92500" lnSpcReduction="20000"/>
          </a:bodyPr>
          <a:lstStyle/>
          <a:p>
            <a:r>
              <a:rPr lang="pt-BR" sz="3000" b="1" dirty="0">
                <a:ln w="12700">
                  <a:solidFill>
                    <a:srgbClr val="462014"/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anose="02040502050405020303" pitchFamily="18" charset="0"/>
              </a:rPr>
              <a:t>Mas não é assim na prática...</a:t>
            </a:r>
            <a:endParaRPr lang="pt-BR" sz="3000" dirty="0">
              <a:ln w="12700">
                <a:solidFill>
                  <a:srgbClr val="462014"/>
                </a:solidFill>
              </a:ln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Georgia" panose="02040502050405020303" pitchFamily="18" charset="0"/>
            </a:endParaRPr>
          </a:p>
          <a:p>
            <a:r>
              <a:rPr lang="pt-BR" sz="3000" b="1" dirty="0">
                <a:ln w="12700">
                  <a:solidFill>
                    <a:srgbClr val="462014"/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anose="02040502050405020303" pitchFamily="18" charset="0"/>
              </a:rPr>
              <a:t>A vida nos apresenta surpresas</a:t>
            </a:r>
          </a:p>
          <a:p>
            <a:r>
              <a:rPr lang="pt-BR" sz="3000" b="1" dirty="0">
                <a:ln w="12700">
                  <a:solidFill>
                    <a:srgbClr val="462014"/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anose="02040502050405020303" pitchFamily="18" charset="0"/>
              </a:rPr>
              <a:t> a todo momento... </a:t>
            </a:r>
            <a:endParaRPr lang="pt-BR" sz="3000" dirty="0">
              <a:ln w="12700">
                <a:solidFill>
                  <a:srgbClr val="462014"/>
                </a:solidFill>
              </a:ln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Georgia" panose="02040502050405020303" pitchFamily="18" charset="0"/>
            </a:endParaRPr>
          </a:p>
          <a:p>
            <a:r>
              <a:rPr lang="pt-BR" sz="3000" b="1" dirty="0">
                <a:ln w="12700">
                  <a:solidFill>
                    <a:srgbClr val="462014"/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anose="02040502050405020303" pitchFamily="18" charset="0"/>
              </a:rPr>
              <a:t>Hoje está tudo bem...</a:t>
            </a:r>
          </a:p>
          <a:p>
            <a:r>
              <a:rPr lang="pt-BR" sz="3000" b="1" dirty="0">
                <a:ln w="12700">
                  <a:solidFill>
                    <a:srgbClr val="462014"/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anose="02040502050405020303" pitchFamily="18" charset="0"/>
              </a:rPr>
              <a:t> Vem um fato novo e muda tudo...</a:t>
            </a:r>
            <a:endParaRPr lang="pt-BR" sz="3000" dirty="0">
              <a:ln w="12700">
                <a:solidFill>
                  <a:srgbClr val="462014"/>
                </a:solidFill>
              </a:ln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Georgia" panose="02040502050405020303" pitchFamily="18" charset="0"/>
            </a:endParaRPr>
          </a:p>
          <a:p>
            <a:r>
              <a:rPr lang="pt-BR" sz="3000" b="1" dirty="0">
                <a:ln w="12700">
                  <a:solidFill>
                    <a:srgbClr val="462014"/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anose="02040502050405020303" pitchFamily="18" charset="0"/>
              </a:rPr>
              <a:t> </a:t>
            </a:r>
            <a:endParaRPr lang="pt-BR" sz="3000" dirty="0">
              <a:ln w="12700">
                <a:solidFill>
                  <a:srgbClr val="462014"/>
                </a:solidFill>
              </a:ln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Georgia" panose="02040502050405020303" pitchFamily="18" charset="0"/>
            </a:endParaRPr>
          </a:p>
          <a:p>
            <a:endParaRPr lang="pt-BR" dirty="0"/>
          </a:p>
        </p:txBody>
      </p:sp>
    </p:spTree>
    <p:extLst>
      <p:ext uri="{BB962C8B-B14F-4D97-AF65-F5344CB8AC3E}">
        <p14:creationId xmlns:p14="http://schemas.microsoft.com/office/powerpoint/2010/main" val="294077555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500" advTm="12000">
        <p14:ripple dir="ld"/>
      </p:transition>
    </mc:Choice>
    <mc:Fallback xmlns="">
      <p:transition spd="slow" advTm="12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7" dur="2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2000"/>
                            </p:stCondLst>
                            <p:childTnLst>
                              <p:par>
                                <p:cTn id="9" presetID="2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11" dur="20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4000"/>
                            </p:stCondLst>
                            <p:childTnLst>
                              <p:par>
                                <p:cTn id="13" presetID="2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15" dur="20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6000"/>
                            </p:stCondLst>
                            <p:childTnLst>
                              <p:par>
                                <p:cTn id="17" presetID="2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19" dur="20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8000"/>
                            </p:stCondLst>
                            <p:childTnLst>
                              <p:par>
                                <p:cTn id="21" presetID="2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23" dur="20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m 3">
            <a:extLst>
              <a:ext uri="{FF2B5EF4-FFF2-40B4-BE49-F238E27FC236}">
                <a16:creationId xmlns:a16="http://schemas.microsoft.com/office/drawing/2014/main" id="{5351BBB1-DFF3-49B1-BDBA-424C341B671B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1673"/>
            <a:ext cx="12192000" cy="6854653"/>
          </a:xfrm>
          <a:prstGeom prst="rect">
            <a:avLst/>
          </a:prstGeom>
        </p:spPr>
      </p:pic>
      <p:sp>
        <p:nvSpPr>
          <p:cNvPr id="3" name="Subtítulo 2">
            <a:extLst>
              <a:ext uri="{FF2B5EF4-FFF2-40B4-BE49-F238E27FC236}">
                <a16:creationId xmlns:a16="http://schemas.microsoft.com/office/drawing/2014/main" id="{90934FB7-57C3-4D7B-8D17-B66925D4F0B4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3206838" y="450760"/>
            <a:ext cx="7461161" cy="2385811"/>
          </a:xfrm>
        </p:spPr>
        <p:txBody>
          <a:bodyPr/>
          <a:lstStyle/>
          <a:p>
            <a:r>
              <a:rPr lang="pt-BR" sz="2800" b="1" dirty="0">
                <a:ln w="12700">
                  <a:solidFill>
                    <a:srgbClr val="462014"/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anose="02040502050405020303" pitchFamily="18" charset="0"/>
              </a:rPr>
              <a:t>Isso nos prova </a:t>
            </a:r>
            <a:endParaRPr lang="pt-BR" sz="2800" dirty="0">
              <a:ln w="12700">
                <a:solidFill>
                  <a:srgbClr val="462014"/>
                </a:solidFill>
              </a:ln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Georgia" panose="02040502050405020303" pitchFamily="18" charset="0"/>
            </a:endParaRPr>
          </a:p>
          <a:p>
            <a:r>
              <a:rPr lang="pt-BR" sz="2800" b="1" dirty="0">
                <a:ln w="12700">
                  <a:solidFill>
                    <a:srgbClr val="462014"/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anose="02040502050405020303" pitchFamily="18" charset="0"/>
              </a:rPr>
              <a:t>que por mais que queiramos </a:t>
            </a:r>
            <a:endParaRPr lang="pt-BR" sz="2800" dirty="0">
              <a:ln w="12700">
                <a:solidFill>
                  <a:srgbClr val="462014"/>
                </a:solidFill>
              </a:ln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Georgia" panose="02040502050405020303" pitchFamily="18" charset="0"/>
            </a:endParaRPr>
          </a:p>
          <a:p>
            <a:r>
              <a:rPr lang="pt-BR" sz="2800" b="1" dirty="0">
                <a:ln w="12700">
                  <a:solidFill>
                    <a:srgbClr val="462014"/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anose="02040502050405020303" pitchFamily="18" charset="0"/>
              </a:rPr>
              <a:t>ter o controle das situações .... </a:t>
            </a:r>
            <a:endParaRPr lang="pt-BR" sz="2800" dirty="0">
              <a:ln w="12700">
                <a:solidFill>
                  <a:srgbClr val="462014"/>
                </a:solidFill>
              </a:ln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Georgia" panose="02040502050405020303" pitchFamily="18" charset="0"/>
            </a:endParaRPr>
          </a:p>
          <a:p>
            <a:r>
              <a:rPr lang="pt-BR" sz="2800" b="1" dirty="0">
                <a:ln w="12700">
                  <a:solidFill>
                    <a:srgbClr val="462014"/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anose="02040502050405020303" pitchFamily="18" charset="0"/>
              </a:rPr>
              <a:t>Nós não temos garantia de nada...</a:t>
            </a:r>
            <a:endParaRPr lang="pt-BR" sz="2800" dirty="0">
              <a:ln w="12700">
                <a:solidFill>
                  <a:srgbClr val="462014"/>
                </a:solidFill>
              </a:ln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Georgia" panose="02040502050405020303" pitchFamily="18" charset="0"/>
            </a:endParaRPr>
          </a:p>
          <a:p>
            <a:endParaRPr lang="pt-BR" dirty="0"/>
          </a:p>
        </p:txBody>
      </p:sp>
    </p:spTree>
    <p:extLst>
      <p:ext uri="{BB962C8B-B14F-4D97-AF65-F5344CB8AC3E}">
        <p14:creationId xmlns:p14="http://schemas.microsoft.com/office/powerpoint/2010/main" val="290203621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500" advTm="11000">
        <p14:ripple/>
      </p:transition>
    </mc:Choice>
    <mc:Fallback xmlns="">
      <p:transition spd="slow" advTm="11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7" dur="2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2000"/>
                            </p:stCondLst>
                            <p:childTnLst>
                              <p:par>
                                <p:cTn id="9" presetID="2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11" dur="20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4000"/>
                            </p:stCondLst>
                            <p:childTnLst>
                              <p:par>
                                <p:cTn id="13" presetID="2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15" dur="20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6000"/>
                            </p:stCondLst>
                            <p:childTnLst>
                              <p:par>
                                <p:cTn id="17" presetID="2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19" dur="20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Imagem 5">
            <a:extLst>
              <a:ext uri="{FF2B5EF4-FFF2-40B4-BE49-F238E27FC236}">
                <a16:creationId xmlns:a16="http://schemas.microsoft.com/office/drawing/2014/main" id="{D6ABCB71-235C-4558-8032-B46477A365C5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2536"/>
          <a:stretch/>
        </p:blipFill>
        <p:spPr>
          <a:xfrm>
            <a:off x="0" y="0"/>
            <a:ext cx="12192000" cy="6857999"/>
          </a:xfrm>
          <a:prstGeom prst="rect">
            <a:avLst/>
          </a:prstGeom>
        </p:spPr>
      </p:pic>
      <p:sp>
        <p:nvSpPr>
          <p:cNvPr id="3" name="Subtítulo 2">
            <a:extLst>
              <a:ext uri="{FF2B5EF4-FFF2-40B4-BE49-F238E27FC236}">
                <a16:creationId xmlns:a16="http://schemas.microsoft.com/office/drawing/2014/main" id="{90934FB7-57C3-4D7B-8D17-B66925D4F0B4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2863403" y="1957589"/>
            <a:ext cx="9144000" cy="2385811"/>
          </a:xfrm>
        </p:spPr>
        <p:txBody>
          <a:bodyPr/>
          <a:lstStyle/>
          <a:p>
            <a:r>
              <a:rPr lang="pt-BR" sz="2800" b="1" dirty="0">
                <a:ln w="12700">
                  <a:solidFill>
                    <a:srgbClr val="462014"/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anose="02040502050405020303" pitchFamily="18" charset="0"/>
              </a:rPr>
              <a:t>É necessário aprender a aceitar a adversidade, </a:t>
            </a:r>
            <a:endParaRPr lang="pt-BR" sz="2800" dirty="0">
              <a:ln w="12700">
                <a:solidFill>
                  <a:srgbClr val="462014"/>
                </a:solidFill>
              </a:ln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Georgia" panose="02040502050405020303" pitchFamily="18" charset="0"/>
            </a:endParaRPr>
          </a:p>
          <a:p>
            <a:r>
              <a:rPr lang="pt-BR" sz="2800" b="1" dirty="0">
                <a:ln w="12700">
                  <a:solidFill>
                    <a:srgbClr val="462014"/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anose="02040502050405020303" pitchFamily="18" charset="0"/>
              </a:rPr>
              <a:t>pois se ela chegou é porque tem que ser assim,</a:t>
            </a:r>
            <a:endParaRPr lang="pt-BR" sz="2800" dirty="0">
              <a:ln w="12700">
                <a:solidFill>
                  <a:srgbClr val="462014"/>
                </a:solidFill>
              </a:ln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Georgia" panose="02040502050405020303" pitchFamily="18" charset="0"/>
            </a:endParaRPr>
          </a:p>
          <a:p>
            <a:r>
              <a:rPr lang="pt-BR" sz="2800" b="1" dirty="0">
                <a:ln w="12700">
                  <a:solidFill>
                    <a:srgbClr val="462014"/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anose="02040502050405020303" pitchFamily="18" charset="0"/>
              </a:rPr>
              <a:t> lembrando que o que aconteceu</a:t>
            </a:r>
            <a:endParaRPr lang="pt-BR" sz="2800" dirty="0">
              <a:ln w="12700">
                <a:solidFill>
                  <a:srgbClr val="462014"/>
                </a:solidFill>
              </a:ln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Georgia" panose="02040502050405020303" pitchFamily="18" charset="0"/>
            </a:endParaRPr>
          </a:p>
          <a:p>
            <a:r>
              <a:rPr lang="pt-BR" sz="2800" b="1" dirty="0">
                <a:ln w="12700">
                  <a:solidFill>
                    <a:srgbClr val="462014"/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anose="02040502050405020303" pitchFamily="18" charset="0"/>
              </a:rPr>
              <a:t> já não dá para mudar mais...</a:t>
            </a:r>
            <a:endParaRPr lang="pt-BR" sz="2800" dirty="0">
              <a:ln w="12700">
                <a:solidFill>
                  <a:srgbClr val="462014"/>
                </a:solidFill>
              </a:ln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Georgia" panose="02040502050405020303" pitchFamily="18" charset="0"/>
            </a:endParaRPr>
          </a:p>
          <a:p>
            <a:endParaRPr lang="pt-BR" dirty="0"/>
          </a:p>
        </p:txBody>
      </p:sp>
    </p:spTree>
    <p:extLst>
      <p:ext uri="{BB962C8B-B14F-4D97-AF65-F5344CB8AC3E}">
        <p14:creationId xmlns:p14="http://schemas.microsoft.com/office/powerpoint/2010/main" val="320002855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500" advTm="12000">
        <p14:ripple dir="rd"/>
      </p:transition>
    </mc:Choice>
    <mc:Fallback xmlns="">
      <p:transition spd="slow" advTm="12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7" dur="2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2000"/>
                            </p:stCondLst>
                            <p:childTnLst>
                              <p:par>
                                <p:cTn id="9" presetID="2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11" dur="20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4000"/>
                            </p:stCondLst>
                            <p:childTnLst>
                              <p:par>
                                <p:cTn id="13" presetID="2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15" dur="20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6000"/>
                            </p:stCondLst>
                            <p:childTnLst>
                              <p:par>
                                <p:cTn id="17" presetID="2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19" dur="20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m 3">
            <a:extLst>
              <a:ext uri="{FF2B5EF4-FFF2-40B4-BE49-F238E27FC236}">
                <a16:creationId xmlns:a16="http://schemas.microsoft.com/office/drawing/2014/main" id="{968E19F5-5005-4DE2-B5B0-EAD423D25542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1673"/>
            <a:ext cx="12192000" cy="6854653"/>
          </a:xfrm>
          <a:prstGeom prst="rect">
            <a:avLst/>
          </a:prstGeom>
        </p:spPr>
      </p:pic>
      <p:sp>
        <p:nvSpPr>
          <p:cNvPr id="3" name="Subtítulo 2">
            <a:extLst>
              <a:ext uri="{FF2B5EF4-FFF2-40B4-BE49-F238E27FC236}">
                <a16:creationId xmlns:a16="http://schemas.microsoft.com/office/drawing/2014/main" id="{90934FB7-57C3-4D7B-8D17-B66925D4F0B4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528034"/>
            <a:ext cx="9144000" cy="2665927"/>
          </a:xfrm>
        </p:spPr>
        <p:txBody>
          <a:bodyPr>
            <a:normAutofit fontScale="92500" lnSpcReduction="20000"/>
          </a:bodyPr>
          <a:lstStyle/>
          <a:p>
            <a:r>
              <a:rPr lang="pt-BR" b="1" dirty="0"/>
              <a:t> </a:t>
            </a:r>
            <a:endParaRPr lang="pt-BR" dirty="0"/>
          </a:p>
          <a:p>
            <a:r>
              <a:rPr lang="pt-BR" sz="3000" b="1" dirty="0">
                <a:ln w="12700">
                  <a:solidFill>
                    <a:srgbClr val="462014"/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anose="02040502050405020303" pitchFamily="18" charset="0"/>
              </a:rPr>
              <a:t>Aceitar é justamente </a:t>
            </a:r>
            <a:endParaRPr lang="pt-BR" sz="3000" dirty="0">
              <a:ln w="12700">
                <a:solidFill>
                  <a:srgbClr val="462014"/>
                </a:solidFill>
              </a:ln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Georgia" panose="02040502050405020303" pitchFamily="18" charset="0"/>
            </a:endParaRPr>
          </a:p>
          <a:p>
            <a:r>
              <a:rPr lang="pt-BR" sz="3000" b="1" dirty="0">
                <a:ln w="12700">
                  <a:solidFill>
                    <a:srgbClr val="462014"/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anose="02040502050405020303" pitchFamily="18" charset="0"/>
              </a:rPr>
              <a:t>a primeira parte da mudança, da melhora...</a:t>
            </a:r>
            <a:endParaRPr lang="pt-BR" sz="3000" dirty="0">
              <a:ln w="12700">
                <a:solidFill>
                  <a:srgbClr val="462014"/>
                </a:solidFill>
              </a:ln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Georgia" panose="02040502050405020303" pitchFamily="18" charset="0"/>
            </a:endParaRPr>
          </a:p>
          <a:p>
            <a:r>
              <a:rPr lang="pt-BR" sz="3000" b="1" dirty="0">
                <a:ln w="12700">
                  <a:solidFill>
                    <a:srgbClr val="462014"/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anose="02040502050405020303" pitchFamily="18" charset="0"/>
              </a:rPr>
              <a:t>Perceba que toda luta contra</a:t>
            </a:r>
            <a:endParaRPr lang="pt-BR" sz="3000" dirty="0">
              <a:ln w="12700">
                <a:solidFill>
                  <a:srgbClr val="462014"/>
                </a:solidFill>
              </a:ln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Georgia" panose="02040502050405020303" pitchFamily="18" charset="0"/>
            </a:endParaRPr>
          </a:p>
          <a:p>
            <a:r>
              <a:rPr lang="pt-BR" sz="3000" b="1" dirty="0">
                <a:ln w="12700">
                  <a:solidFill>
                    <a:srgbClr val="462014"/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anose="02040502050405020303" pitchFamily="18" charset="0"/>
              </a:rPr>
              <a:t> é desgastante e desnecessária... </a:t>
            </a:r>
            <a:endParaRPr lang="pt-BR" sz="3000" dirty="0">
              <a:ln w="12700">
                <a:solidFill>
                  <a:srgbClr val="462014"/>
                </a:solidFill>
              </a:ln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Georgia" panose="02040502050405020303" pitchFamily="18" charset="0"/>
            </a:endParaRPr>
          </a:p>
          <a:p>
            <a:r>
              <a:rPr lang="pt-BR" sz="3000" b="1" dirty="0">
                <a:ln w="12700">
                  <a:solidFill>
                    <a:srgbClr val="462014"/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anose="02040502050405020303" pitchFamily="18" charset="0"/>
              </a:rPr>
              <a:t> </a:t>
            </a:r>
            <a:endParaRPr lang="pt-BR" sz="3000" dirty="0">
              <a:ln w="12700">
                <a:solidFill>
                  <a:srgbClr val="462014"/>
                </a:solidFill>
              </a:ln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Georgia" panose="02040502050405020303" pitchFamily="18" charset="0"/>
            </a:endParaRPr>
          </a:p>
          <a:p>
            <a:endParaRPr lang="pt-BR" dirty="0"/>
          </a:p>
        </p:txBody>
      </p:sp>
    </p:spTree>
    <p:extLst>
      <p:ext uri="{BB962C8B-B14F-4D97-AF65-F5344CB8AC3E}">
        <p14:creationId xmlns:p14="http://schemas.microsoft.com/office/powerpoint/2010/main" val="126562108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500" advTm="12000">
        <p14:ripple/>
      </p:transition>
    </mc:Choice>
    <mc:Fallback xmlns="">
      <p:transition spd="slow" advTm="12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7" dur="20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2000"/>
                            </p:stCondLst>
                            <p:childTnLst>
                              <p:par>
                                <p:cTn id="9" presetID="2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11" dur="20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4000"/>
                            </p:stCondLst>
                            <p:childTnLst>
                              <p:par>
                                <p:cTn id="13" presetID="2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15" dur="20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6000"/>
                            </p:stCondLst>
                            <p:childTnLst>
                              <p:par>
                                <p:cTn id="17" presetID="2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19" dur="20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m 3">
            <a:extLst>
              <a:ext uri="{FF2B5EF4-FFF2-40B4-BE49-F238E27FC236}">
                <a16:creationId xmlns:a16="http://schemas.microsoft.com/office/drawing/2014/main" id="{D6CBCD1F-1146-422E-86A4-39B057B580BB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1673"/>
            <a:ext cx="12192000" cy="6854653"/>
          </a:xfrm>
          <a:prstGeom prst="rect">
            <a:avLst/>
          </a:prstGeom>
        </p:spPr>
      </p:pic>
      <p:sp>
        <p:nvSpPr>
          <p:cNvPr id="3" name="Subtítulo 2">
            <a:extLst>
              <a:ext uri="{FF2B5EF4-FFF2-40B4-BE49-F238E27FC236}">
                <a16:creationId xmlns:a16="http://schemas.microsoft.com/office/drawing/2014/main" id="{90934FB7-57C3-4D7B-8D17-B66925D4F0B4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2580068" y="2031641"/>
            <a:ext cx="9144000" cy="2794715"/>
          </a:xfrm>
        </p:spPr>
        <p:txBody>
          <a:bodyPr>
            <a:normAutofit fontScale="92500" lnSpcReduction="10000"/>
          </a:bodyPr>
          <a:lstStyle/>
          <a:p>
            <a:r>
              <a:rPr lang="pt-BR" sz="3000" b="1" dirty="0">
                <a:ln w="12700">
                  <a:solidFill>
                    <a:srgbClr val="462014"/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anose="02040502050405020303" pitchFamily="18" charset="0"/>
              </a:rPr>
              <a:t>É melhor já partir para a solução,</a:t>
            </a:r>
            <a:endParaRPr lang="pt-BR" sz="3000" dirty="0">
              <a:ln w="12700">
                <a:solidFill>
                  <a:srgbClr val="462014"/>
                </a:solidFill>
              </a:ln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Georgia" panose="02040502050405020303" pitchFamily="18" charset="0"/>
            </a:endParaRPr>
          </a:p>
          <a:p>
            <a:r>
              <a:rPr lang="pt-BR" sz="3000" b="1" dirty="0">
                <a:ln w="12700">
                  <a:solidFill>
                    <a:srgbClr val="462014"/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anose="02040502050405020303" pitchFamily="18" charset="0"/>
              </a:rPr>
              <a:t> buscar corrigir a direção e seguir em frente...</a:t>
            </a:r>
            <a:endParaRPr lang="pt-BR" sz="3000" dirty="0">
              <a:ln w="12700">
                <a:solidFill>
                  <a:srgbClr val="462014"/>
                </a:solidFill>
              </a:ln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Georgia" panose="02040502050405020303" pitchFamily="18" charset="0"/>
            </a:endParaRPr>
          </a:p>
          <a:p>
            <a:r>
              <a:rPr lang="pt-BR" sz="3000" b="1" dirty="0">
                <a:ln w="12700">
                  <a:solidFill>
                    <a:srgbClr val="462014"/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anose="02040502050405020303" pitchFamily="18" charset="0"/>
              </a:rPr>
              <a:t>Olhar para o problema só o faz crescer... </a:t>
            </a:r>
            <a:endParaRPr lang="pt-BR" sz="3000" dirty="0">
              <a:ln w="12700">
                <a:solidFill>
                  <a:srgbClr val="462014"/>
                </a:solidFill>
              </a:ln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Georgia" panose="02040502050405020303" pitchFamily="18" charset="0"/>
            </a:endParaRPr>
          </a:p>
          <a:p>
            <a:r>
              <a:rPr lang="pt-BR" sz="3000" b="1" dirty="0">
                <a:ln w="12700">
                  <a:solidFill>
                    <a:srgbClr val="462014"/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anose="02040502050405020303" pitchFamily="18" charset="0"/>
              </a:rPr>
              <a:t>Ir na direção da solução com bom humor</a:t>
            </a:r>
            <a:endParaRPr lang="pt-BR" sz="3000" dirty="0">
              <a:ln w="12700">
                <a:solidFill>
                  <a:srgbClr val="462014"/>
                </a:solidFill>
              </a:ln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Georgia" panose="02040502050405020303" pitchFamily="18" charset="0"/>
            </a:endParaRPr>
          </a:p>
          <a:p>
            <a:r>
              <a:rPr lang="pt-BR" sz="3000" b="1" dirty="0">
                <a:ln w="12700">
                  <a:solidFill>
                    <a:srgbClr val="462014"/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anose="02040502050405020303" pitchFamily="18" charset="0"/>
              </a:rPr>
              <a:t> é a melhor solução.</a:t>
            </a:r>
            <a:endParaRPr lang="pt-BR" sz="3000" dirty="0">
              <a:ln w="12700">
                <a:solidFill>
                  <a:srgbClr val="462014"/>
                </a:solidFill>
              </a:ln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Georgia" panose="02040502050405020303" pitchFamily="18" charset="0"/>
            </a:endParaRPr>
          </a:p>
          <a:p>
            <a:r>
              <a:rPr lang="pt-BR" sz="3000" b="1" dirty="0">
                <a:ln w="12700">
                  <a:solidFill>
                    <a:srgbClr val="462014"/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anose="02040502050405020303" pitchFamily="18" charset="0"/>
              </a:rPr>
              <a:t> </a:t>
            </a:r>
            <a:endParaRPr lang="pt-BR" sz="3000" dirty="0">
              <a:ln w="12700">
                <a:solidFill>
                  <a:srgbClr val="462014"/>
                </a:solidFill>
              </a:ln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Georgia" panose="02040502050405020303" pitchFamily="18" charset="0"/>
            </a:endParaRPr>
          </a:p>
          <a:p>
            <a:endParaRPr lang="pt-BR" dirty="0"/>
          </a:p>
        </p:txBody>
      </p:sp>
    </p:spTree>
    <p:extLst>
      <p:ext uri="{BB962C8B-B14F-4D97-AF65-F5344CB8AC3E}">
        <p14:creationId xmlns:p14="http://schemas.microsoft.com/office/powerpoint/2010/main" val="273652290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500" advTm="13000">
        <p14:ripple dir="lu"/>
      </p:transition>
    </mc:Choice>
    <mc:Fallback xmlns="">
      <p:transition spd="slow" advTm="13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7" dur="2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2000"/>
                            </p:stCondLst>
                            <p:childTnLst>
                              <p:par>
                                <p:cTn id="9" presetID="2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11" dur="20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4000"/>
                            </p:stCondLst>
                            <p:childTnLst>
                              <p:par>
                                <p:cTn id="13" presetID="2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15" dur="20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6000"/>
                            </p:stCondLst>
                            <p:childTnLst>
                              <p:par>
                                <p:cTn id="17" presetID="2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19" dur="20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8000"/>
                            </p:stCondLst>
                            <p:childTnLst>
                              <p:par>
                                <p:cTn id="21" presetID="2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23" dur="20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m 3">
            <a:extLst>
              <a:ext uri="{FF2B5EF4-FFF2-40B4-BE49-F238E27FC236}">
                <a16:creationId xmlns:a16="http://schemas.microsoft.com/office/drawing/2014/main" id="{578439AB-8B9F-470B-9A28-3AC2EDFE8570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1673"/>
            <a:ext cx="12192000" cy="6854653"/>
          </a:xfrm>
          <a:prstGeom prst="rect">
            <a:avLst/>
          </a:prstGeom>
        </p:spPr>
      </p:pic>
      <p:sp>
        <p:nvSpPr>
          <p:cNvPr id="3" name="Subtítulo 2">
            <a:extLst>
              <a:ext uri="{FF2B5EF4-FFF2-40B4-BE49-F238E27FC236}">
                <a16:creationId xmlns:a16="http://schemas.microsoft.com/office/drawing/2014/main" id="{90934FB7-57C3-4D7B-8D17-B66925D4F0B4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1635617"/>
            <a:ext cx="9144000" cy="2385811"/>
          </a:xfrm>
        </p:spPr>
        <p:txBody>
          <a:bodyPr>
            <a:normAutofit/>
          </a:bodyPr>
          <a:lstStyle/>
          <a:p>
            <a:r>
              <a:rPr lang="pt-BR" sz="2800" b="1" dirty="0">
                <a:ln w="12700">
                  <a:solidFill>
                    <a:srgbClr val="002060"/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anose="02040502050405020303" pitchFamily="18" charset="0"/>
              </a:rPr>
              <a:t>Percebemos o amadurecimento </a:t>
            </a:r>
            <a:endParaRPr lang="pt-BR" sz="2800" dirty="0">
              <a:ln w="12700">
                <a:solidFill>
                  <a:srgbClr val="002060"/>
                </a:solidFill>
              </a:ln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Georgia" panose="02040502050405020303" pitchFamily="18" charset="0"/>
            </a:endParaRPr>
          </a:p>
          <a:p>
            <a:r>
              <a:rPr lang="pt-BR" sz="2800" b="1" dirty="0">
                <a:ln w="12700">
                  <a:solidFill>
                    <a:srgbClr val="002060"/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anose="02040502050405020303" pitchFamily="18" charset="0"/>
              </a:rPr>
              <a:t>quando começamos a Rir de nós mesmos...</a:t>
            </a:r>
            <a:endParaRPr lang="pt-BR" sz="2800" dirty="0">
              <a:ln w="12700">
                <a:solidFill>
                  <a:srgbClr val="002060"/>
                </a:solidFill>
              </a:ln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Georgia" panose="02040502050405020303" pitchFamily="18" charset="0"/>
            </a:endParaRPr>
          </a:p>
          <a:p>
            <a:r>
              <a:rPr lang="pt-BR" sz="2800" b="1" dirty="0">
                <a:ln w="12700">
                  <a:solidFill>
                    <a:srgbClr val="002060"/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anose="02040502050405020303" pitchFamily="18" charset="0"/>
              </a:rPr>
              <a:t> Rir é necessário, pois libertamos </a:t>
            </a:r>
          </a:p>
          <a:p>
            <a:r>
              <a:rPr lang="pt-BR" sz="2800" b="1" dirty="0">
                <a:ln w="12700">
                  <a:solidFill>
                    <a:srgbClr val="002060"/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anose="02040502050405020303" pitchFamily="18" charset="0"/>
              </a:rPr>
              <a:t>a mente da frustração, da raiva...</a:t>
            </a:r>
            <a:endParaRPr lang="pt-BR" sz="2800" dirty="0">
              <a:ln w="12700">
                <a:solidFill>
                  <a:srgbClr val="002060"/>
                </a:solidFill>
              </a:ln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Georgia" panose="02040502050405020303" pitchFamily="18" charset="0"/>
            </a:endParaRPr>
          </a:p>
          <a:p>
            <a:endParaRPr lang="pt-BR" dirty="0"/>
          </a:p>
        </p:txBody>
      </p:sp>
    </p:spTree>
    <p:extLst>
      <p:ext uri="{BB962C8B-B14F-4D97-AF65-F5344CB8AC3E}">
        <p14:creationId xmlns:p14="http://schemas.microsoft.com/office/powerpoint/2010/main" val="259893388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500" advTm="12000">
        <p14:ripple/>
      </p:transition>
    </mc:Choice>
    <mc:Fallback xmlns="">
      <p:transition spd="slow" advTm="12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7" dur="2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2000"/>
                            </p:stCondLst>
                            <p:childTnLst>
                              <p:par>
                                <p:cTn id="9" presetID="2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11" dur="20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4000"/>
                            </p:stCondLst>
                            <p:childTnLst>
                              <p:par>
                                <p:cTn id="13" presetID="2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15" dur="20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6000"/>
                            </p:stCondLst>
                            <p:childTnLst>
                              <p:par>
                                <p:cTn id="17" presetID="2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19" dur="20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m 3">
            <a:extLst>
              <a:ext uri="{FF2B5EF4-FFF2-40B4-BE49-F238E27FC236}">
                <a16:creationId xmlns:a16="http://schemas.microsoft.com/office/drawing/2014/main" id="{4DBD528E-F2FB-4CDA-BCA4-98DBC316261C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2977" y="0"/>
            <a:ext cx="12194977" cy="6858000"/>
          </a:xfrm>
          <a:prstGeom prst="rect">
            <a:avLst/>
          </a:prstGeom>
        </p:spPr>
      </p:pic>
      <p:sp>
        <p:nvSpPr>
          <p:cNvPr id="3" name="Subtítulo 2">
            <a:extLst>
              <a:ext uri="{FF2B5EF4-FFF2-40B4-BE49-F238E27FC236}">
                <a16:creationId xmlns:a16="http://schemas.microsoft.com/office/drawing/2014/main" id="{90934FB7-57C3-4D7B-8D17-B66925D4F0B4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3747750" y="888642"/>
            <a:ext cx="7963437" cy="2385811"/>
          </a:xfrm>
        </p:spPr>
        <p:txBody>
          <a:bodyPr/>
          <a:lstStyle/>
          <a:p>
            <a:r>
              <a:rPr lang="pt-BR" sz="2800" b="1" dirty="0">
                <a:ln w="12700">
                  <a:solidFill>
                    <a:srgbClr val="462014"/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anose="02040502050405020303" pitchFamily="18" charset="0"/>
              </a:rPr>
              <a:t>Para avançar </a:t>
            </a:r>
            <a:endParaRPr lang="pt-BR" sz="2800" dirty="0">
              <a:ln w="12700">
                <a:solidFill>
                  <a:srgbClr val="462014"/>
                </a:solidFill>
              </a:ln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Georgia" panose="02040502050405020303" pitchFamily="18" charset="0"/>
            </a:endParaRPr>
          </a:p>
          <a:p>
            <a:r>
              <a:rPr lang="pt-BR" sz="2800" b="1" dirty="0">
                <a:ln w="12700">
                  <a:solidFill>
                    <a:srgbClr val="462014"/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anose="02040502050405020303" pitchFamily="18" charset="0"/>
              </a:rPr>
              <a:t>é necessário parar e </a:t>
            </a:r>
          </a:p>
          <a:p>
            <a:r>
              <a:rPr lang="pt-BR" sz="2800" b="1" dirty="0">
                <a:ln w="12700">
                  <a:solidFill>
                    <a:srgbClr val="462014"/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anose="02040502050405020303" pitchFamily="18" charset="0"/>
              </a:rPr>
              <a:t>observar onde estamos...</a:t>
            </a:r>
            <a:endParaRPr lang="pt-BR" sz="2800" dirty="0">
              <a:ln w="12700">
                <a:solidFill>
                  <a:srgbClr val="462014"/>
                </a:solidFill>
              </a:ln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Georgia" panose="02040502050405020303" pitchFamily="18" charset="0"/>
            </a:endParaRPr>
          </a:p>
          <a:p>
            <a:r>
              <a:rPr lang="pt-BR" sz="2800" b="1" dirty="0">
                <a:ln w="12700">
                  <a:solidFill>
                    <a:srgbClr val="462014"/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anose="02040502050405020303" pitchFamily="18" charset="0"/>
              </a:rPr>
              <a:t> Fazer o que é possível e avançar...</a:t>
            </a:r>
            <a:endParaRPr lang="pt-BR" sz="2800" dirty="0">
              <a:ln w="12700">
                <a:solidFill>
                  <a:srgbClr val="462014"/>
                </a:solidFill>
              </a:ln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Georgia" panose="02040502050405020303" pitchFamily="18" charset="0"/>
            </a:endParaRPr>
          </a:p>
          <a:p>
            <a:endParaRPr lang="pt-BR" dirty="0"/>
          </a:p>
        </p:txBody>
      </p:sp>
    </p:spTree>
    <p:extLst>
      <p:ext uri="{BB962C8B-B14F-4D97-AF65-F5344CB8AC3E}">
        <p14:creationId xmlns:p14="http://schemas.microsoft.com/office/powerpoint/2010/main" val="34721404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500" advTm="11000">
        <p14:ripple dir="ru"/>
      </p:transition>
    </mc:Choice>
    <mc:Fallback xmlns="">
      <p:transition spd="slow" advTm="11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7" dur="2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2000"/>
                            </p:stCondLst>
                            <p:childTnLst>
                              <p:par>
                                <p:cTn id="9" presetID="2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11" dur="20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4000"/>
                            </p:stCondLst>
                            <p:childTnLst>
                              <p:par>
                                <p:cTn id="13" presetID="2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15" dur="20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6000"/>
                            </p:stCondLst>
                            <p:childTnLst>
                              <p:par>
                                <p:cTn id="17" presetID="2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19" dur="20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" name="Imagem 9">
            <a:extLst>
              <a:ext uri="{FF2B5EF4-FFF2-40B4-BE49-F238E27FC236}">
                <a16:creationId xmlns:a16="http://schemas.microsoft.com/office/drawing/2014/main" id="{1ACDD4AF-60F2-4668-A376-01A9D184BBA9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1673"/>
            <a:ext cx="12192000" cy="6854653"/>
          </a:xfrm>
          <a:prstGeom prst="rect">
            <a:avLst/>
          </a:prstGeom>
        </p:spPr>
      </p:pic>
      <p:sp>
        <p:nvSpPr>
          <p:cNvPr id="3" name="Subtítulo 2">
            <a:extLst>
              <a:ext uri="{FF2B5EF4-FFF2-40B4-BE49-F238E27FC236}">
                <a16:creationId xmlns:a16="http://schemas.microsoft.com/office/drawing/2014/main" id="{90934FB7-57C3-4D7B-8D17-B66925D4F0B4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699751" y="3428999"/>
            <a:ext cx="9144000" cy="2385811"/>
          </a:xfrm>
        </p:spPr>
        <p:txBody>
          <a:bodyPr/>
          <a:lstStyle/>
          <a:p>
            <a:r>
              <a:rPr lang="pt-BR" sz="2800" b="1" dirty="0">
                <a:ln w="12700">
                  <a:solidFill>
                    <a:srgbClr val="462014"/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anose="02040502050405020303" pitchFamily="18" charset="0"/>
              </a:rPr>
              <a:t>Desapegar do desnecessário e seguir em frente. </a:t>
            </a:r>
            <a:endParaRPr lang="pt-BR" sz="2800" dirty="0">
              <a:ln w="12700">
                <a:solidFill>
                  <a:srgbClr val="462014"/>
                </a:solidFill>
              </a:ln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Georgia" panose="02040502050405020303" pitchFamily="18" charset="0"/>
            </a:endParaRPr>
          </a:p>
          <a:p>
            <a:r>
              <a:rPr lang="pt-BR" sz="2800" b="1" dirty="0">
                <a:ln w="12700">
                  <a:solidFill>
                    <a:srgbClr val="462014"/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anose="02040502050405020303" pitchFamily="18" charset="0"/>
              </a:rPr>
              <a:t>Juntar o que sobrou e iniciar a nova</a:t>
            </a:r>
          </a:p>
          <a:p>
            <a:r>
              <a:rPr lang="pt-BR" sz="2800" b="1" dirty="0">
                <a:ln w="12700">
                  <a:solidFill>
                    <a:srgbClr val="462014"/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anose="02040502050405020303" pitchFamily="18" charset="0"/>
              </a:rPr>
              <a:t>construção...</a:t>
            </a:r>
            <a:r>
              <a:rPr lang="pt-BR" sz="2800" dirty="0">
                <a:ln w="12700">
                  <a:solidFill>
                    <a:srgbClr val="462014"/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anose="02040502050405020303" pitchFamily="18" charset="0"/>
              </a:rPr>
              <a:t> </a:t>
            </a:r>
            <a:r>
              <a:rPr lang="pt-BR" sz="2800" b="1" dirty="0">
                <a:ln w="12700">
                  <a:solidFill>
                    <a:srgbClr val="462014"/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anose="02040502050405020303" pitchFamily="18" charset="0"/>
              </a:rPr>
              <a:t>Aprenda a agradecer </a:t>
            </a:r>
          </a:p>
          <a:p>
            <a:r>
              <a:rPr lang="pt-BR" sz="2800" b="1" dirty="0">
                <a:ln w="12700">
                  <a:solidFill>
                    <a:srgbClr val="462014"/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anose="02040502050405020303" pitchFamily="18" charset="0"/>
              </a:rPr>
              <a:t>e parar de olhar para trás...</a:t>
            </a:r>
            <a:endParaRPr lang="pt-BR" sz="2800" dirty="0">
              <a:ln w="12700">
                <a:solidFill>
                  <a:srgbClr val="462014"/>
                </a:solidFill>
              </a:ln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Georgia" panose="02040502050405020303" pitchFamily="18" charset="0"/>
            </a:endParaRPr>
          </a:p>
          <a:p>
            <a:endParaRPr lang="pt-BR" dirty="0"/>
          </a:p>
        </p:txBody>
      </p:sp>
    </p:spTree>
    <p:extLst>
      <p:ext uri="{BB962C8B-B14F-4D97-AF65-F5344CB8AC3E}">
        <p14:creationId xmlns:p14="http://schemas.microsoft.com/office/powerpoint/2010/main" val="66037611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500" advTm="12000">
        <p14:ripple/>
      </p:transition>
    </mc:Choice>
    <mc:Fallback xmlns="">
      <p:transition spd="slow" advTm="12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7" dur="2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2000"/>
                            </p:stCondLst>
                            <p:childTnLst>
                              <p:par>
                                <p:cTn id="9" presetID="2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11" dur="20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4000"/>
                            </p:stCondLst>
                            <p:childTnLst>
                              <p:par>
                                <p:cTn id="13" presetID="2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15" dur="20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6000"/>
                            </p:stCondLst>
                            <p:childTnLst>
                              <p:par>
                                <p:cTn id="17" presetID="2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19" dur="20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Imagem 5">
            <a:extLst>
              <a:ext uri="{FF2B5EF4-FFF2-40B4-BE49-F238E27FC236}">
                <a16:creationId xmlns:a16="http://schemas.microsoft.com/office/drawing/2014/main" id="{47786FC1-7ED6-4E4C-9B9C-20B852245117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2536"/>
          <a:stretch/>
        </p:blipFill>
        <p:spPr>
          <a:xfrm>
            <a:off x="0" y="3348"/>
            <a:ext cx="12192000" cy="6854652"/>
          </a:xfrm>
          <a:prstGeom prst="rect">
            <a:avLst/>
          </a:prstGeom>
        </p:spPr>
      </p:pic>
      <p:sp>
        <p:nvSpPr>
          <p:cNvPr id="3" name="Subtítulo 2">
            <a:extLst>
              <a:ext uri="{FF2B5EF4-FFF2-40B4-BE49-F238E27FC236}">
                <a16:creationId xmlns:a16="http://schemas.microsoft.com/office/drawing/2014/main" id="{90934FB7-57C3-4D7B-8D17-B66925D4F0B4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1635617"/>
            <a:ext cx="9144000" cy="2385811"/>
          </a:xfrm>
        </p:spPr>
        <p:txBody>
          <a:bodyPr/>
          <a:lstStyle/>
          <a:p>
            <a:r>
              <a:rPr lang="pt-BR" sz="2800" b="1" dirty="0">
                <a:ln>
                  <a:solidFill>
                    <a:srgbClr val="002060"/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anose="02040502050405020303" pitchFamily="18" charset="0"/>
              </a:rPr>
              <a:t>Lembre-se: O passado serve como experiência, </a:t>
            </a:r>
            <a:endParaRPr lang="pt-BR" sz="2800" dirty="0">
              <a:ln>
                <a:solidFill>
                  <a:srgbClr val="002060"/>
                </a:solidFill>
              </a:ln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Georgia" panose="02040502050405020303" pitchFamily="18" charset="0"/>
            </a:endParaRPr>
          </a:p>
          <a:p>
            <a:r>
              <a:rPr lang="pt-BR" sz="2800" b="1" dirty="0">
                <a:ln>
                  <a:solidFill>
                    <a:srgbClr val="002060"/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anose="02040502050405020303" pitchFamily="18" charset="0"/>
              </a:rPr>
              <a:t>o presente é a ação efetiva </a:t>
            </a:r>
          </a:p>
          <a:p>
            <a:r>
              <a:rPr lang="pt-BR" sz="2800" b="1" dirty="0">
                <a:ln>
                  <a:solidFill>
                    <a:srgbClr val="002060"/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anose="02040502050405020303" pitchFamily="18" charset="0"/>
              </a:rPr>
              <a:t>e o futuro é a projeção do hoje</a:t>
            </a:r>
            <a:endParaRPr lang="pt-BR" sz="2800" dirty="0">
              <a:ln>
                <a:solidFill>
                  <a:srgbClr val="002060"/>
                </a:solidFill>
              </a:ln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Georgia" panose="02040502050405020303" pitchFamily="18" charset="0"/>
            </a:endParaRPr>
          </a:p>
          <a:p>
            <a:r>
              <a:rPr lang="pt-BR" sz="2800" b="1" dirty="0">
                <a:ln>
                  <a:solidFill>
                    <a:srgbClr val="002060"/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anose="02040502050405020303" pitchFamily="18" charset="0"/>
              </a:rPr>
              <a:t> com várias melhorias...</a:t>
            </a:r>
            <a:endParaRPr lang="pt-BR" sz="2800" dirty="0">
              <a:ln>
                <a:solidFill>
                  <a:srgbClr val="002060"/>
                </a:solidFill>
              </a:ln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Georgia" panose="02040502050405020303" pitchFamily="18" charset="0"/>
            </a:endParaRPr>
          </a:p>
          <a:p>
            <a:endParaRPr lang="pt-BR" dirty="0"/>
          </a:p>
        </p:txBody>
      </p:sp>
    </p:spTree>
    <p:extLst>
      <p:ext uri="{BB962C8B-B14F-4D97-AF65-F5344CB8AC3E}">
        <p14:creationId xmlns:p14="http://schemas.microsoft.com/office/powerpoint/2010/main" val="80998539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500" advTm="12000">
        <p14:ripple dir="rd"/>
      </p:transition>
    </mc:Choice>
    <mc:Fallback xmlns="">
      <p:transition spd="slow" advTm="12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7" dur="2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2000"/>
                            </p:stCondLst>
                            <p:childTnLst>
                              <p:par>
                                <p:cTn id="9" presetID="2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11" dur="20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4000"/>
                            </p:stCondLst>
                            <p:childTnLst>
                              <p:par>
                                <p:cTn id="13" presetID="2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15" dur="20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6000"/>
                            </p:stCondLst>
                            <p:childTnLst>
                              <p:par>
                                <p:cTn id="17" presetID="2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19" dur="20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m 3">
            <a:extLst>
              <a:ext uri="{FF2B5EF4-FFF2-40B4-BE49-F238E27FC236}">
                <a16:creationId xmlns:a16="http://schemas.microsoft.com/office/drawing/2014/main" id="{CDB93BA5-6EE9-43E8-8116-FC0468B9CC2B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2323"/>
          <a:stretch/>
        </p:blipFill>
        <p:spPr>
          <a:xfrm>
            <a:off x="0" y="1"/>
            <a:ext cx="12192000" cy="6857999"/>
          </a:xfrm>
          <a:prstGeom prst="rect">
            <a:avLst/>
          </a:prstGeom>
        </p:spPr>
      </p:pic>
      <p:sp>
        <p:nvSpPr>
          <p:cNvPr id="3" name="Subtítulo 2">
            <a:extLst>
              <a:ext uri="{FF2B5EF4-FFF2-40B4-BE49-F238E27FC236}">
                <a16:creationId xmlns:a16="http://schemas.microsoft.com/office/drawing/2014/main" id="{90934FB7-57C3-4D7B-8D17-B66925D4F0B4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1039269"/>
            <a:ext cx="9144000" cy="2897746"/>
          </a:xfrm>
        </p:spPr>
        <p:txBody>
          <a:bodyPr>
            <a:normAutofit lnSpcReduction="10000"/>
          </a:bodyPr>
          <a:lstStyle/>
          <a:p>
            <a:r>
              <a:rPr lang="pt-BR" sz="2800" b="1" dirty="0">
                <a:ln w="12700">
                  <a:solidFill>
                    <a:srgbClr val="002060"/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anose="02040502050405020303" pitchFamily="18" charset="0"/>
              </a:rPr>
              <a:t>Evite comparar-se com os outros... </a:t>
            </a:r>
            <a:endParaRPr lang="pt-BR" sz="2800" dirty="0">
              <a:ln w="12700">
                <a:solidFill>
                  <a:srgbClr val="002060"/>
                </a:solidFill>
              </a:ln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Georgia" panose="02040502050405020303" pitchFamily="18" charset="0"/>
            </a:endParaRPr>
          </a:p>
          <a:p>
            <a:r>
              <a:rPr lang="pt-BR" sz="2800" b="1" dirty="0">
                <a:ln w="12700">
                  <a:solidFill>
                    <a:srgbClr val="002060"/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anose="02040502050405020303" pitchFamily="18" charset="0"/>
              </a:rPr>
              <a:t>Cada um é responsável por si </a:t>
            </a:r>
          </a:p>
          <a:p>
            <a:r>
              <a:rPr lang="pt-BR" sz="2800" b="1" dirty="0">
                <a:ln w="12700">
                  <a:solidFill>
                    <a:srgbClr val="002060"/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anose="02040502050405020303" pitchFamily="18" charset="0"/>
              </a:rPr>
              <a:t>e vive o seu caminho...</a:t>
            </a:r>
            <a:endParaRPr lang="pt-BR" sz="2800" dirty="0">
              <a:ln w="12700">
                <a:solidFill>
                  <a:srgbClr val="002060"/>
                </a:solidFill>
              </a:ln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Georgia" panose="02040502050405020303" pitchFamily="18" charset="0"/>
            </a:endParaRPr>
          </a:p>
          <a:p>
            <a:r>
              <a:rPr lang="pt-BR" sz="2800" b="1" dirty="0">
                <a:ln w="12700">
                  <a:solidFill>
                    <a:srgbClr val="002060"/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anose="02040502050405020303" pitchFamily="18" charset="0"/>
              </a:rPr>
              <a:t>É importante motivar-se </a:t>
            </a:r>
          </a:p>
          <a:p>
            <a:r>
              <a:rPr lang="pt-BR" sz="2800" b="1" dirty="0">
                <a:ln w="12700">
                  <a:solidFill>
                    <a:srgbClr val="002060"/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anose="02040502050405020303" pitchFamily="18" charset="0"/>
              </a:rPr>
              <a:t>e seguir em frente.</a:t>
            </a:r>
            <a:endParaRPr lang="pt-BR" sz="2800" dirty="0">
              <a:ln w="12700">
                <a:solidFill>
                  <a:srgbClr val="002060"/>
                </a:solidFill>
              </a:ln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Georgia" panose="02040502050405020303" pitchFamily="18" charset="0"/>
            </a:endParaRPr>
          </a:p>
          <a:p>
            <a:r>
              <a:rPr lang="pt-BR" sz="2800" b="1" dirty="0">
                <a:ln w="12700">
                  <a:solidFill>
                    <a:srgbClr val="002060"/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anose="02040502050405020303" pitchFamily="18" charset="0"/>
              </a:rPr>
              <a:t>Reflita!</a:t>
            </a:r>
            <a:endParaRPr lang="pt-BR" sz="2800" dirty="0">
              <a:ln w="12700">
                <a:solidFill>
                  <a:srgbClr val="002060"/>
                </a:solidFill>
              </a:ln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Georgia" panose="02040502050405020303" pitchFamily="18" charset="0"/>
            </a:endParaRPr>
          </a:p>
          <a:p>
            <a:endParaRPr lang="pt-BR" dirty="0"/>
          </a:p>
        </p:txBody>
      </p:sp>
    </p:spTree>
    <p:extLst>
      <p:ext uri="{BB962C8B-B14F-4D97-AF65-F5344CB8AC3E}">
        <p14:creationId xmlns:p14="http://schemas.microsoft.com/office/powerpoint/2010/main" val="288025418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500" advTm="13000">
        <p14:ripple/>
      </p:transition>
    </mc:Choice>
    <mc:Fallback xmlns="">
      <p:transition spd="slow" advTm="13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7" dur="2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2000"/>
                            </p:stCondLst>
                            <p:childTnLst>
                              <p:par>
                                <p:cTn id="9" presetID="2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11" dur="20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4000"/>
                            </p:stCondLst>
                            <p:childTnLst>
                              <p:par>
                                <p:cTn id="13" presetID="2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15" dur="20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6000"/>
                            </p:stCondLst>
                            <p:childTnLst>
                              <p:par>
                                <p:cTn id="17" presetID="2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19" dur="20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8000"/>
                            </p:stCondLst>
                            <p:childTnLst>
                              <p:par>
                                <p:cTn id="21" presetID="2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23" dur="20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10000"/>
                            </p:stCondLst>
                            <p:childTnLst>
                              <p:par>
                                <p:cTn id="25" presetID="2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27" dur="2000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m 3">
            <a:extLst>
              <a:ext uri="{FF2B5EF4-FFF2-40B4-BE49-F238E27FC236}">
                <a16:creationId xmlns:a16="http://schemas.microsoft.com/office/drawing/2014/main" id="{929AED21-2CA1-4CD6-8031-45F29D523ADC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2977" y="0"/>
            <a:ext cx="12194977" cy="6858000"/>
          </a:xfrm>
          <a:prstGeom prst="rect">
            <a:avLst/>
          </a:prstGeom>
        </p:spPr>
      </p:pic>
      <p:sp>
        <p:nvSpPr>
          <p:cNvPr id="3" name="Subtítulo 2">
            <a:extLst>
              <a:ext uri="{FF2B5EF4-FFF2-40B4-BE49-F238E27FC236}">
                <a16:creationId xmlns:a16="http://schemas.microsoft.com/office/drawing/2014/main" id="{90934FB7-57C3-4D7B-8D17-B66925D4F0B4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2167944" y="759854"/>
            <a:ext cx="9144000" cy="2923504"/>
          </a:xfrm>
        </p:spPr>
        <p:txBody>
          <a:bodyPr/>
          <a:lstStyle/>
          <a:p>
            <a:r>
              <a:rPr lang="pt-BR" b="1" dirty="0">
                <a:ln w="12700">
                  <a:solidFill>
                    <a:srgbClr val="002060"/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anose="02040502050405020303" pitchFamily="18" charset="0"/>
              </a:rPr>
              <a:t>Texto/Autor: Paulo Sérgio Lopes</a:t>
            </a:r>
          </a:p>
          <a:p>
            <a:r>
              <a:rPr lang="pt-BR" b="1" dirty="0">
                <a:ln w="12700">
                  <a:solidFill>
                    <a:srgbClr val="002060"/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anose="02040502050405020303" pitchFamily="18" charset="0"/>
              </a:rPr>
              <a:t>Música: Enigma</a:t>
            </a:r>
          </a:p>
          <a:p>
            <a:r>
              <a:rPr lang="pt-BR" b="1" dirty="0">
                <a:ln w="12700">
                  <a:solidFill>
                    <a:srgbClr val="002060"/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anose="02040502050405020303" pitchFamily="18" charset="0"/>
              </a:rPr>
              <a:t>Formatação: Bia Vasconcellos</a:t>
            </a:r>
          </a:p>
          <a:p>
            <a:r>
              <a:rPr lang="pt-BR" b="1" dirty="0">
                <a:ln w="12700">
                  <a:solidFill>
                    <a:schemeClr val="tx1"/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anose="02040502050405020303" pitchFamily="18" charset="0"/>
                <a:hlinkClick r:id="rId3"/>
              </a:rPr>
              <a:t>bvbiavasconcellos@gmail.com</a:t>
            </a:r>
            <a:endParaRPr lang="pt-BR" b="1" dirty="0">
              <a:ln w="12700">
                <a:solidFill>
                  <a:schemeClr val="tx1"/>
                </a:solidFill>
              </a:ln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Georgia" panose="02040502050405020303" pitchFamily="18" charset="0"/>
            </a:endParaRPr>
          </a:p>
          <a:p>
            <a:r>
              <a:rPr lang="pt-BR" b="1" dirty="0">
                <a:ln w="12700">
                  <a:solidFill>
                    <a:schemeClr val="tx1"/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anose="02040502050405020303" pitchFamily="18" charset="0"/>
                <a:hlinkClick r:id="rId4"/>
              </a:rPr>
              <a:t>www.sergrasan.com.br/biajovaslides</a:t>
            </a:r>
            <a:endParaRPr lang="pt-BR" b="1" dirty="0">
              <a:ln w="12700">
                <a:solidFill>
                  <a:schemeClr val="tx1"/>
                </a:solidFill>
              </a:ln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Georgia" panose="02040502050405020303" pitchFamily="18" charset="0"/>
            </a:endParaRPr>
          </a:p>
          <a:p>
            <a:r>
              <a:rPr lang="pt-BR" b="1" dirty="0">
                <a:ln w="12700">
                  <a:solidFill>
                    <a:schemeClr val="tx1"/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anose="02040502050405020303" pitchFamily="18" charset="0"/>
                <a:hlinkClick r:id="rId5"/>
              </a:rPr>
              <a:t>www.youtube.com/c/</a:t>
            </a:r>
            <a:r>
              <a:rPr lang="pt-BR" b="1" dirty="0" err="1">
                <a:ln w="12700">
                  <a:solidFill>
                    <a:schemeClr val="tx1"/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anose="02040502050405020303" pitchFamily="18" charset="0"/>
                <a:hlinkClick r:id="rId5"/>
              </a:rPr>
              <a:t>bvbiavasconcellos</a:t>
            </a:r>
            <a:r>
              <a:rPr lang="pt-BR" b="1" dirty="0">
                <a:ln w="12700">
                  <a:solidFill>
                    <a:schemeClr val="tx1"/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anose="02040502050405020303" pitchFamily="18" charset="0"/>
                <a:hlinkClick r:id="rId5"/>
              </a:rPr>
              <a:t>/vídeos</a:t>
            </a:r>
            <a:endParaRPr lang="pt-BR" b="1" dirty="0">
              <a:ln w="12700">
                <a:solidFill>
                  <a:schemeClr val="tx1"/>
                </a:solidFill>
              </a:ln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Georgia" panose="02040502050405020303" pitchFamily="18" charset="0"/>
            </a:endParaRPr>
          </a:p>
          <a:p>
            <a:endParaRPr lang="pt-BR" b="1" dirty="0">
              <a:ln w="12700">
                <a:solidFill>
                  <a:schemeClr val="tx1"/>
                </a:solidFill>
              </a:ln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Georgia" panose="02040502050405020303" pitchFamily="18" charset="0"/>
            </a:endParaRPr>
          </a:p>
          <a:p>
            <a:endParaRPr lang="pt-BR" b="1" dirty="0">
              <a:ln w="12700">
                <a:solidFill>
                  <a:schemeClr val="tx1"/>
                </a:solidFill>
              </a:ln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Georgia" panose="02040502050405020303" pitchFamily="18" charset="0"/>
            </a:endParaRPr>
          </a:p>
          <a:p>
            <a:endParaRPr lang="pt-BR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Georgia" panose="02040502050405020303" pitchFamily="18" charset="0"/>
            </a:endParaRPr>
          </a:p>
          <a:p>
            <a:endParaRPr lang="pt-BR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Georgia" panose="02040502050405020303" pitchFamily="18" charset="0"/>
            </a:endParaRPr>
          </a:p>
          <a:p>
            <a:endParaRPr lang="pt-BR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Georgia" panose="02040502050405020303" pitchFamily="18" charset="0"/>
            </a:endParaRPr>
          </a:p>
        </p:txBody>
      </p:sp>
      <p:pic>
        <p:nvPicPr>
          <p:cNvPr id="6" name="Imagem 5">
            <a:extLst>
              <a:ext uri="{FF2B5EF4-FFF2-40B4-BE49-F238E27FC236}">
                <a16:creationId xmlns:a16="http://schemas.microsoft.com/office/drawing/2014/main" id="{9D8A5CFD-F322-425F-BE3B-7A1A8BB0993B}"/>
              </a:ext>
            </a:extLst>
          </p:cNvPr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69098" y="1472485"/>
            <a:ext cx="2086982" cy="897228"/>
          </a:xfrm>
          <a:prstGeom prst="rect">
            <a:avLst/>
          </a:prstGeom>
        </p:spPr>
      </p:pic>
      <p:sp>
        <p:nvSpPr>
          <p:cNvPr id="7" name="CaixaDeTexto 6">
            <a:extLst>
              <a:ext uri="{FF2B5EF4-FFF2-40B4-BE49-F238E27FC236}">
                <a16:creationId xmlns:a16="http://schemas.microsoft.com/office/drawing/2014/main" id="{4B017EE0-9ACA-48BB-BB20-70F2D577DEEB}"/>
              </a:ext>
            </a:extLst>
          </p:cNvPr>
          <p:cNvSpPr txBox="1"/>
          <p:nvPr/>
        </p:nvSpPr>
        <p:spPr>
          <a:xfrm>
            <a:off x="932568" y="1551767"/>
            <a:ext cx="1560042" cy="73866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pt-BR" sz="1400" b="1" dirty="0">
                <a:blipFill dpi="0" rotWithShape="1">
                  <a:blip r:embed="rId7">
                    <a:extLst>
                      <a:ext uri="{28A0092B-C50C-407E-A947-70E740481C1C}">
                        <a14:useLocalDpi xmlns:a14="http://schemas.microsoft.com/office/drawing/2010/main" val="0"/>
                      </a:ext>
                    </a:extLst>
                  </a:blip>
                  <a:srcRect/>
                  <a:stretch>
                    <a:fillRect/>
                  </a:stretch>
                </a:blip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lgerian" panose="04020705040A02060702" pitchFamily="82" charset="0"/>
              </a:rPr>
              <a:t>BIAJOVA SLIDES</a:t>
            </a:r>
          </a:p>
          <a:p>
            <a:pPr algn="ctr"/>
            <a:r>
              <a:rPr lang="pt-BR" sz="1400" b="1" dirty="0">
                <a:blipFill dpi="0" rotWithShape="1">
                  <a:blip r:embed="rId7">
                    <a:extLst>
                      <a:ext uri="{28A0092B-C50C-407E-A947-70E740481C1C}">
                        <a14:useLocalDpi xmlns:a14="http://schemas.microsoft.com/office/drawing/2010/main" val="0"/>
                      </a:ext>
                    </a:extLst>
                  </a:blip>
                  <a:srcRect/>
                  <a:stretch>
                    <a:fillRect/>
                  </a:stretch>
                </a:blip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lgerian" panose="04020705040A02060702" pitchFamily="82" charset="0"/>
              </a:rPr>
              <a:t>&lt;&amp;&gt;</a:t>
            </a:r>
          </a:p>
          <a:p>
            <a:pPr algn="ctr"/>
            <a:r>
              <a:rPr lang="pt-BR" sz="1400" b="1" dirty="0">
                <a:blipFill dpi="0" rotWithShape="1">
                  <a:blip r:embed="rId7">
                    <a:extLst>
                      <a:ext uri="{28A0092B-C50C-407E-A947-70E740481C1C}">
                        <a14:useLocalDpi xmlns:a14="http://schemas.microsoft.com/office/drawing/2010/main" val="0"/>
                      </a:ext>
                    </a:extLst>
                  </a:blip>
                  <a:srcRect/>
                  <a:stretch>
                    <a:fillRect/>
                  </a:stretch>
                </a:blip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lgerian" panose="04020705040A02060702" pitchFamily="82" charset="0"/>
              </a:rPr>
              <a:t>AMOR À VIDA</a:t>
            </a:r>
          </a:p>
        </p:txBody>
      </p:sp>
    </p:spTree>
    <p:extLst>
      <p:ext uri="{BB962C8B-B14F-4D97-AF65-F5344CB8AC3E}">
        <p14:creationId xmlns:p14="http://schemas.microsoft.com/office/powerpoint/2010/main" val="245231909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500" advTm="30000">
        <p14:ripple dir="ld"/>
      </p:transition>
    </mc:Choice>
    <mc:Fallback>
      <p:transition spd="slow" advTm="30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2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2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2000"/>
                            </p:stCondLst>
                            <p:childTnLst>
                              <p:par>
                                <p:cTn id="10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2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2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4000"/>
                            </p:stCondLst>
                            <p:childTnLst>
                              <p:par>
                                <p:cTn id="15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2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2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6000"/>
                            </p:stCondLst>
                            <p:childTnLst>
                              <p:par>
                                <p:cTn id="20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20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20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8000"/>
                            </p:stCondLst>
                            <p:childTnLst>
                              <p:par>
                                <p:cTn id="25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7" dur="20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" dur="20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9" fill="hold">
                            <p:stCondLst>
                              <p:cond delay="10000"/>
                            </p:stCondLst>
                            <p:childTnLst>
                              <p:par>
                                <p:cTn id="30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2" dur="20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3" dur="20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theme/theme1.xml><?xml version="1.0" encoding="utf-8"?>
<a:theme xmlns:a="http://schemas.openxmlformats.org/drawingml/2006/main" name="Office Theme">
  <a:themeElements>
    <a:clrScheme name="Tema do 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29AF8C"/>
      </a:accent1>
      <a:accent2>
        <a:srgbClr val="97BE49"/>
      </a:accent2>
      <a:accent3>
        <a:srgbClr val="3D9CCC"/>
      </a:accent3>
      <a:accent4>
        <a:srgbClr val="7C60C6"/>
      </a:accent4>
      <a:accent5>
        <a:srgbClr val="C9492C"/>
      </a:accent5>
      <a:accent6>
        <a:srgbClr val="D58C2E"/>
      </a:accent6>
      <a:hlink>
        <a:srgbClr val="0563C1"/>
      </a:hlink>
      <a:folHlink>
        <a:srgbClr val="954F72"/>
      </a:folHlink>
    </a:clrScheme>
    <a:fontScheme name="Tema do 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Tema do 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3E4F19A7-A959-40BB-972C-4880BAF8EB09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95</TotalTime>
  <Words>342</Words>
  <Application>Microsoft Office PowerPoint</Application>
  <PresentationFormat>Widescreen</PresentationFormat>
  <Paragraphs>69</Paragraphs>
  <Slides>13</Slides>
  <Notes>0</Notes>
  <HiddenSlides>0</HiddenSlides>
  <MMClips>0</MMClips>
  <ScaleCrop>false</ScaleCrop>
  <HeadingPairs>
    <vt:vector size="6" baseType="variant">
      <vt:variant>
        <vt:lpstr>Fontes usadas</vt:lpstr>
      </vt:variant>
      <vt:variant>
        <vt:i4>6</vt:i4>
      </vt:variant>
      <vt:variant>
        <vt:lpstr>Tema</vt:lpstr>
      </vt:variant>
      <vt:variant>
        <vt:i4>1</vt:i4>
      </vt:variant>
      <vt:variant>
        <vt:lpstr>Títulos de slides</vt:lpstr>
      </vt:variant>
      <vt:variant>
        <vt:i4>13</vt:i4>
      </vt:variant>
    </vt:vector>
  </HeadingPairs>
  <TitlesOfParts>
    <vt:vector size="20" baseType="lpstr">
      <vt:lpstr>Algerian</vt:lpstr>
      <vt:lpstr>Arial</vt:lpstr>
      <vt:lpstr>Calibri</vt:lpstr>
      <vt:lpstr>Calibri Light</vt:lpstr>
      <vt:lpstr>Deneane</vt:lpstr>
      <vt:lpstr>Georgia</vt:lpstr>
      <vt:lpstr>Office Theme</vt:lpstr>
      <vt:lpstr>Aceitar...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Aceitar...</dc:title>
  <dc:creator>Cliente</dc:creator>
  <cp:keywords>Biajova Slides: 28/10/2018</cp:keywords>
  <cp:lastModifiedBy>Cliente</cp:lastModifiedBy>
  <cp:revision>55</cp:revision>
  <dcterms:created xsi:type="dcterms:W3CDTF">2018-10-29T00:30:34Z</dcterms:created>
  <dcterms:modified xsi:type="dcterms:W3CDTF">2018-10-30T00:39:25Z</dcterms:modified>
</cp:coreProperties>
</file>