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78" r:id="rId9"/>
    <p:sldId id="265" r:id="rId10"/>
    <p:sldId id="266" r:id="rId11"/>
    <p:sldId id="267" r:id="rId12"/>
    <p:sldId id="277" r:id="rId13"/>
    <p:sldId id="271" r:id="rId14"/>
    <p:sldId id="274" r:id="rId15"/>
    <p:sldId id="272" r:id="rId16"/>
    <p:sldId id="273" r:id="rId17"/>
    <p:sldId id="260" r:id="rId18"/>
    <p:sldId id="276" r:id="rId19"/>
    <p:sldId id="268" r:id="rId20"/>
    <p:sldId id="269" r:id="rId21"/>
    <p:sldId id="279" r:id="rId22"/>
    <p:sldId id="280" r:id="rId23"/>
    <p:sldId id="270" r:id="rId24"/>
    <p:sldId id="261" r:id="rId25"/>
    <p:sldId id="275" r:id="rId26"/>
    <p:sldId id="281" r:id="rId27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ASR0ToLAKu+V43qa/70FQ==" hashData="51R0h4Bb6d+8flAGfVOWqw+lo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660"/>
  </p:normalViewPr>
  <p:slideViewPr>
    <p:cSldViewPr>
      <p:cViewPr varScale="1">
        <p:scale>
          <a:sx n="81" d="100"/>
          <a:sy n="81" d="100"/>
        </p:scale>
        <p:origin x="-1493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C1CBD-875B-4B3F-8053-AF683F795C09}" type="datetimeFigureOut">
              <a:rPr lang="nl-BE" smtClean="0"/>
              <a:pPr/>
              <a:t>7/01/2013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D8AEB6-5D34-46F5-88AA-4555BF1E1850}" type="slidenum">
              <a:rPr lang="nl-BE" smtClean="0"/>
              <a:pPr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03996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9D2E6D-C5A6-4D48-AA04-3D5591C7E20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split orient="vert"/>
  </p:transition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Afbeelding 3" descr="Br Tiradentes 10.jpg"/>
          <p:cNvPicPr>
            <a:picLocks noChangeAspect="1"/>
          </p:cNvPicPr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1926808" y="332656"/>
            <a:ext cx="54535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soft" dir="t">
                <a:rot lat="0" lon="0" rev="10800000"/>
              </a:lightRig>
            </a:scene3d>
            <a:sp3d extrusionH="57150" contourW="12700">
              <a:bevelT w="27940" h="12700"/>
              <a:contourClr>
                <a:schemeClr val="bg1"/>
              </a:contourClr>
            </a:sp3d>
          </a:bodyPr>
          <a:lstStyle/>
          <a:p>
            <a:pPr algn="ctr"/>
            <a:r>
              <a:rPr lang="nl-NL" sz="5400" b="1" i="1" cap="none" spc="60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 BERKLEY" pitchFamily="2" charset="0"/>
              </a:rPr>
              <a:t>PPSX 1.008</a:t>
            </a:r>
            <a:endParaRPr lang="nl-NL" sz="5400" b="1" i="1" cap="none" spc="60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 BERKLEY" pitchFamily="2" charset="0"/>
            </a:endParaRPr>
          </a:p>
        </p:txBody>
      </p:sp>
      <p:pic>
        <p:nvPicPr>
          <p:cNvPr id="6" name="Afbeelding 5" descr="Br (vlag)  Br = Brazilië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1412776"/>
            <a:ext cx="952500" cy="670560"/>
          </a:xfrm>
          <a:prstGeom prst="rect">
            <a:avLst/>
          </a:prstGeom>
        </p:spPr>
      </p:pic>
      <p:pic>
        <p:nvPicPr>
          <p:cNvPr id="7" name="Afbeelding 6" descr="00 niet klikken 04 grijs-geel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79912" y="6237312"/>
            <a:ext cx="1672352" cy="445400"/>
          </a:xfrm>
          <a:prstGeom prst="rect">
            <a:avLst/>
          </a:prstGeom>
          <a:ln w="381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hthoek 7"/>
          <p:cNvSpPr/>
          <p:nvPr/>
        </p:nvSpPr>
        <p:spPr>
          <a:xfrm>
            <a:off x="2138045" y="1672932"/>
            <a:ext cx="5386283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isometricOffAxis1Right"/>
              <a:lightRig rig="glow" dir="tl">
                <a:rot lat="0" lon="0" rev="5400000"/>
              </a:lightRig>
            </a:scene3d>
            <a:sp3d extrusionH="57150" contourW="19050">
              <a:bevelT w="25400" h="25400"/>
              <a:contourClr>
                <a:schemeClr val="bg1"/>
              </a:contourClr>
            </a:sp3d>
          </a:bodyPr>
          <a:lstStyle/>
          <a:p>
            <a:pPr algn="ctr"/>
            <a:r>
              <a:rPr lang="nl-NL" sz="6600" b="1" i="1" cap="none" spc="60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AR BERKLEY" pitchFamily="2" charset="0"/>
              </a:rPr>
              <a:t>Brazilië  12</a:t>
            </a:r>
            <a:endParaRPr lang="nl-NL" sz="6600" b="1" i="1" cap="none" spc="60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AR BERKLEY" pitchFamily="2" charset="0"/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916197" y="2780928"/>
            <a:ext cx="731161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nl-NL" sz="5400" b="1" i="1" cap="none" spc="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 BERKLEY" pitchFamily="2" charset="0"/>
              </a:rPr>
              <a:t>T i r a d e n t e s </a:t>
            </a:r>
            <a:endParaRPr lang="nl-NL" sz="5400" b="1" i="1" cap="none" spc="6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 BERKLEY" pitchFamily="2" charset="0"/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869455" y="3970799"/>
            <a:ext cx="3405098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bg2">
                  <a:lumMod val="25000"/>
                </a:schemeClr>
              </a:contourClr>
            </a:sp3d>
          </a:bodyPr>
          <a:lstStyle/>
          <a:p>
            <a:pPr algn="ctr"/>
            <a:r>
              <a:rPr lang="nl-NL" sz="3200" b="1" i="1" cap="none" spc="30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DECODE" pitchFamily="2" charset="0"/>
              </a:rPr>
              <a:t>Dia’s Marion, </a:t>
            </a:r>
          </a:p>
          <a:p>
            <a:pPr algn="ctr"/>
            <a:r>
              <a:rPr lang="nl-NL" sz="3200" b="1" i="1" spc="30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DECODE" pitchFamily="2" charset="0"/>
              </a:rPr>
              <a:t>PPSX Vlindermuis ©</a:t>
            </a:r>
          </a:p>
          <a:p>
            <a:pPr algn="ctr"/>
            <a:r>
              <a:rPr lang="nl-NL" sz="3200" b="1" i="1" cap="none" spc="30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DECODE" pitchFamily="2" charset="0"/>
              </a:rPr>
              <a:t>Enkel voor</a:t>
            </a:r>
          </a:p>
          <a:p>
            <a:pPr algn="ctr"/>
            <a:r>
              <a:rPr lang="nl-NL" sz="3200" b="1" i="1" spc="30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 DECODE" pitchFamily="2" charset="0"/>
              </a:rPr>
              <a:t>Persoonlijk gebruik</a:t>
            </a:r>
            <a:endParaRPr lang="nl-NL" sz="3200" b="1" i="1" cap="none" spc="300" dirty="0" smtClean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 DECODE" pitchFamily="2" charset="0"/>
            </a:endParaRPr>
          </a:p>
          <a:p>
            <a:pPr algn="ctr"/>
            <a:endParaRPr lang="nl-NL" sz="3200" b="1" i="1" cap="none" spc="30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 DECODE" pitchFamily="2" charset="0"/>
            </a:endParaRPr>
          </a:p>
        </p:txBody>
      </p:sp>
      <p:sp>
        <p:nvSpPr>
          <p:cNvPr id="11" name="Tijdelijke aanduiding voo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12" name="Tijdelijke aanduiding voor dia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</a:t>
            </a:fld>
            <a:endParaRPr lang="nl-BE"/>
          </a:p>
        </p:txBody>
      </p:sp>
    </p:spTree>
  </p:cSld>
  <p:clrMapOvr>
    <a:masterClrMapping/>
  </p:clrMapOvr>
  <p:transition spd="slow" advClick="0" advTm="26000">
    <p:split orient="vert"/>
    <p:sndAc>
      <p:stSnd>
        <p:snd r:embed="rId2" name="4,1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4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400"/>
                            </p:stCondLst>
                            <p:childTnLst>
                              <p:par>
                                <p:cTn id="3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3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4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5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7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7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6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8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7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Tijdelijke aanduiding voor inhoud 5" descr="Br Tiradentes 25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7" name="Afbeelding 6" descr="Br Tiradentes 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ijdelijke aanduiding voo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8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9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Afbeelding 4" descr="Br Tiradentes 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10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2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11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2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12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13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9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14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7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15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8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16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17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2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18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19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20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26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21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is 27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is 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22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15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23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05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05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24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20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ijdelijke aanduiding voor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25</a:t>
            </a:fld>
            <a:endParaRPr lang="nl-BE"/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4" name="Tijdelijke aanduiding voor inhoud 3" descr="Br Tiradentes 24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pic>
        <p:nvPicPr>
          <p:cNvPr id="5" name="Afbeelding 4" descr="Br Tiradentes 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hthoek 5"/>
          <p:cNvSpPr/>
          <p:nvPr/>
        </p:nvSpPr>
        <p:spPr>
          <a:xfrm>
            <a:off x="1643966" y="1340768"/>
            <a:ext cx="5856090" cy="19389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nl-NL" sz="3600" b="1" i="1" cap="none" spc="30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 DECODE" pitchFamily="2" charset="0"/>
              </a:rPr>
              <a:t>Einde Bezoek aan het plaatsje</a:t>
            </a:r>
          </a:p>
          <a:p>
            <a:pPr algn="ctr"/>
            <a:r>
              <a:rPr lang="nl-NL" sz="3600" b="1" i="1" spc="30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 DECODE" pitchFamily="2" charset="0"/>
              </a:rPr>
              <a:t>Tiradentes</a:t>
            </a:r>
            <a:endParaRPr lang="nl-NL" sz="3600" b="1" i="1" spc="30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 DECODE" pitchFamily="2" charset="0"/>
            </a:endParaRPr>
          </a:p>
          <a:p>
            <a:pPr algn="ctr"/>
            <a:r>
              <a:rPr lang="nl-NL" sz="3600" b="1" i="1" cap="none" spc="30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 DECODE" pitchFamily="2" charset="0"/>
              </a:rPr>
              <a:t>In Brazilië</a:t>
            </a:r>
            <a:endParaRPr lang="nl-NL" sz="3600" b="1" i="1" cap="none" spc="30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 DECODE" pitchFamily="2" charset="0"/>
            </a:endParaRPr>
          </a:p>
        </p:txBody>
      </p:sp>
      <p:sp>
        <p:nvSpPr>
          <p:cNvPr id="8" name="Tijdelijke aanduiding voo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nl-BE" smtClean="0"/>
              <a:t>12/08/2010</a:t>
            </a:r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D2E6D-C5A6-4D48-AA04-3D5591C7E207}" type="slidenum">
              <a:rPr lang="nl-BE" smtClean="0"/>
              <a:pPr/>
              <a:t>26</a:t>
            </a:fld>
            <a:endParaRPr lang="nl-BE"/>
          </a:p>
        </p:txBody>
      </p:sp>
      <p:sp>
        <p:nvSpPr>
          <p:cNvPr id="3" name="Rechthoek 2"/>
          <p:cNvSpPr/>
          <p:nvPr/>
        </p:nvSpPr>
        <p:spPr>
          <a:xfrm>
            <a:off x="2681905" y="6309320"/>
            <a:ext cx="37802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nl-NL" sz="32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devulderandre@gmail.com</a:t>
            </a:r>
            <a:endParaRPr lang="nl-NL" sz="32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ransition spd="slow" advClick="0" advTm="3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75" accel="50000" fill="hold">
                                          <p:stCondLst>
                                            <p:cond delay="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85</Words>
  <Application>Microsoft Office PowerPoint</Application>
  <PresentationFormat>Diavoorstelling (4:3)</PresentationFormat>
  <Paragraphs>63</Paragraphs>
  <Slides>26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26</vt:i4>
      </vt:variant>
    </vt:vector>
  </HeadingPairs>
  <TitlesOfParts>
    <vt:vector size="27" baseType="lpstr"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andre</dc:creator>
  <cp:lastModifiedBy>andre</cp:lastModifiedBy>
  <cp:revision>15</cp:revision>
  <dcterms:created xsi:type="dcterms:W3CDTF">2010-08-12T11:24:53Z</dcterms:created>
  <dcterms:modified xsi:type="dcterms:W3CDTF">2013-01-07T10:33:44Z</dcterms:modified>
</cp:coreProperties>
</file>