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53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3D66AD-8E1B-4FDA-BFD0-E0AF3BE5CE7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2112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42C1F1-8008-4F8C-9296-691E28631C8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0598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1ED993-63FD-40A2-B195-892B15AEFF5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5132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344334-FDEF-4A5C-9505-B6A79F0BB9D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5546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07E262-D29A-4286-8B71-047C2263EDD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1228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213909-4848-476F-812B-0B2C99F3207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1502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33427C-A56D-4D88-B4CF-B6B9F72E3BA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9884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6BA185-B44F-4F00-9C26-3A99A29DCCC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5730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E7B2FB-22A7-45FC-B7FE-05D24CB0FCB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7452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74256B-B8DC-4DEA-A912-194871EE779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4741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643467-F230-474B-B1A3-E553D2282CD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4347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10DEE3C-C406-4576-9074-7071DD44B95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CCCC"/>
            </a:gs>
            <a:gs pos="50000">
              <a:schemeClr val="tx2"/>
            </a:gs>
            <a:gs pos="100000">
              <a:srgbClr val="33CCCC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3635896" y="260350"/>
            <a:ext cx="28083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dirty="0">
                <a:solidFill>
                  <a:schemeClr val="bg1"/>
                </a:solidFill>
                <a:latin typeface="Algerian" pitchFamily="82" charset="0"/>
              </a:rPr>
              <a:t>BRASIL</a:t>
            </a:r>
          </a:p>
        </p:txBody>
      </p:sp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1979713" y="1844824"/>
            <a:ext cx="5400599" cy="2808312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99"/>
                </a:solidFill>
                <a:effectLst>
                  <a:prstShdw prst="shdw16">
                    <a:srgbClr val="868686">
                      <a:alpha val="50000"/>
                    </a:srgbClr>
                  </a:prstShdw>
                </a:effectLst>
                <a:latin typeface="Rockwell Extra Bold"/>
              </a:rPr>
              <a:t>BLUMENAU</a:t>
            </a:r>
          </a:p>
        </p:txBody>
      </p:sp>
      <p:pic>
        <p:nvPicPr>
          <p:cNvPr id="2054" name="O pa3503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O pato 2,34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684212" y="6299200"/>
            <a:ext cx="835228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chemeClr val="bg1"/>
                </a:solidFill>
                <a:latin typeface="Georgia" pitchFamily="18" charset="0"/>
              </a:rPr>
              <a:t>MONTAJE: Francisco Pérez </a:t>
            </a:r>
            <a:r>
              <a:rPr lang="es-ES" sz="2000" dirty="0" smtClean="0">
                <a:solidFill>
                  <a:schemeClr val="bg1"/>
                </a:solidFill>
                <a:latin typeface="Georgia" pitchFamily="18" charset="0"/>
              </a:rPr>
              <a:t>Núñez                                      </a:t>
            </a:r>
            <a:r>
              <a:rPr lang="es-ES" sz="2000" u="sng" dirty="0" smtClean="0">
                <a:solidFill>
                  <a:schemeClr val="bg1"/>
                </a:solidFill>
                <a:latin typeface="Georgia" pitchFamily="18" charset="0"/>
              </a:rPr>
              <a:t>D.23-10-2016</a:t>
            </a:r>
            <a:endParaRPr lang="es-ES" sz="2000" u="sng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Tm="3484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4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6" name="Picture 4" descr="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969">
    <p:cover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2175758799_1ef2c0b4fe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500">
    <p:cover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Blumena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609">
    <p:cover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Blumenau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813">
    <p:cover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Blumenau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890">
    <p:cover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Blumenau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735">
    <p:cover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Blumenau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31">
    <p:cover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Blumenau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562">
    <p:cover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Blumenau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563">
    <p:cover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Blumenau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61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4" name="Picture 4" descr="Blumenau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625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Blumenau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625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Blumenau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719"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Blumenau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61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Blumenau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609">
    <p:wheel spokes="3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Blumenau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515"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Blumenau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641"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Blumenau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719"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Blumenau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844">
    <p:wheel spokes="3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6" name="Picture 4" descr="Blumenau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766"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0" name="Picture 4" descr="Blumenau 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75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4" name="Picture 4" descr="Blumenau 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984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9" name="Picture 5" descr="Blumenau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657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Blumenau 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32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Blumenau 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672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Blumenau 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797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4" name="Picture 4" descr="Blumenau 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687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8" name="Picture 4" descr="Blumenau 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828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2" name="Picture 4" descr="Blumenau 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75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Blumenau 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375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0" name="Picture 4" descr="natal_blumenau (20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1" y="332656"/>
            <a:ext cx="15841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fin</a:t>
            </a:r>
            <a:endParaRPr lang="es-ES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7236296" y="6453336"/>
            <a:ext cx="1595309" cy="369332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ES" b="1" u="sng" dirty="0" smtClean="0">
                <a:solidFill>
                  <a:schemeClr val="bg1">
                    <a:lumMod val="85000"/>
                  </a:schemeClr>
                </a:solidFill>
              </a:rPr>
              <a:t>D.23-10-2016</a:t>
            </a:r>
            <a:endParaRPr lang="es-ES" b="1" u="sng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  <p:transition spd="slow" advTm="3828">
    <p:randomBa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Brasil.- Blumenau ..................D.23-10lilia">
  <a:themeElements>
    <a:clrScheme name="Brasil. Blumenau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rasil. Blumenau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rasil. Blumenau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asil. Blumenau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asil. Blumenau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asil. Blumenau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asil. Blumenau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asil. Blumenau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asil. Blumenau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asil. Blumenau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asil. Blumenau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asil. Blumenau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asil. Blumenau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asil. Blumenau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1Brasil.- Blumenau ..................D.23-10lilia</Template>
  <TotalTime>2</TotalTime>
  <Words>10</Words>
  <Application>Microsoft Office PowerPoint</Application>
  <PresentationFormat>Presentación en pantalla (4:3)</PresentationFormat>
  <Paragraphs>5</Paragraphs>
  <Slides>32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6" baseType="lpstr">
      <vt:lpstr>Arial</vt:lpstr>
      <vt:lpstr>Algerian</vt:lpstr>
      <vt:lpstr>Georgia</vt:lpstr>
      <vt:lpstr>1Brasil.- Blumenau ..................D.23-10lilia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usuario</cp:lastModifiedBy>
  <cp:revision>1</cp:revision>
  <dcterms:created xsi:type="dcterms:W3CDTF">2016-10-06T19:31:46Z</dcterms:created>
  <dcterms:modified xsi:type="dcterms:W3CDTF">2016-10-06T19:34:12Z</dcterms:modified>
</cp:coreProperties>
</file>