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6" r:id="rId3"/>
    <p:sldId id="259" r:id="rId4"/>
    <p:sldId id="261" r:id="rId5"/>
    <p:sldId id="262" r:id="rId6"/>
    <p:sldId id="263" r:id="rId7"/>
    <p:sldId id="267" r:id="rId8"/>
    <p:sldId id="264" r:id="rId9"/>
    <p:sldId id="265" r:id="rId10"/>
    <p:sldId id="268" r:id="rId11"/>
    <p:sldId id="258" r:id="rId12"/>
    <p:sldId id="269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CE0ED"/>
    <a:srgbClr val="990F4D"/>
    <a:srgbClr val="FBD5E6"/>
    <a:srgbClr val="F9C7DE"/>
    <a:srgbClr val="EE58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076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258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566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50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63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6513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725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2017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493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2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781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DA351-FB58-4955-AE3E-7C89563C1FC3}" type="datetimeFigureOut">
              <a:rPr lang="pt-BR" smtClean="0"/>
              <a:t>22/03/2018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FCDF7-C7B1-4CE3-9718-9CD5FDB8AD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07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Secret Garden -  Heart St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8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/>
    </mc:Choice>
    <mc:Fallback xmlns="">
      <p:transition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" y="0"/>
            <a:ext cx="8565931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853743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980" y="-1"/>
            <a:ext cx="4593020" cy="51435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6" name="Retângulo 5"/>
          <p:cNvSpPr/>
          <p:nvPr/>
        </p:nvSpPr>
        <p:spPr>
          <a:xfrm rot="20285034">
            <a:off x="1894426" y="1200783"/>
            <a:ext cx="2577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rgbClr val="7030A0"/>
                </a:solidFill>
                <a:effectLst/>
              </a:rPr>
              <a:t>Ary Franco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7" name="Retângulo 6"/>
          <p:cNvSpPr/>
          <p:nvPr/>
        </p:nvSpPr>
        <p:spPr>
          <a:xfrm rot="20088327">
            <a:off x="1648913" y="2638095"/>
            <a:ext cx="3068395" cy="7106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Poeta Descalço</a:t>
            </a:r>
            <a:endParaRPr lang="pt-BR" sz="5400" b="1" cap="none" spc="50" dirty="0">
              <a:ln w="0">
                <a:solidFill>
                  <a:srgbClr val="FF66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744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713076" cy="5143500"/>
          </a:xfrm>
          <a:prstGeom prst="rect">
            <a:avLst/>
          </a:prstGeom>
          <a:effectLst>
            <a:softEdge rad="1143000"/>
          </a:effectLst>
        </p:spPr>
      </p:pic>
    </p:spTree>
    <p:extLst>
      <p:ext uri="{BB962C8B-B14F-4D97-AF65-F5344CB8AC3E}">
        <p14:creationId xmlns:p14="http://schemas.microsoft.com/office/powerpoint/2010/main" val="2120503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" y="0"/>
            <a:ext cx="8397766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17991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0"/>
            <a:ext cx="8534400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152146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66823" y="1114097"/>
            <a:ext cx="621035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verdade, existem várias maneiras de amar</a:t>
            </a:r>
            <a:r>
              <a:rPr lang="pt-BR" sz="28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Todas têm que ser cabais, nenhuma pela metade</a:t>
            </a:r>
            <a:r>
              <a:rPr lang="pt-BR" sz="28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Algumas só nos resta sonhar, sem alcançar</a:t>
            </a:r>
            <a:r>
              <a:rPr lang="pt-BR" sz="28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perdem pelo caminho e morrem na vontade</a:t>
            </a:r>
            <a:r>
              <a:rPr lang="pt-BR" sz="28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 (O Poeta Descalço) </a:t>
            </a:r>
          </a:p>
          <a:p>
            <a:pPr algn="ctr"/>
            <a:r>
              <a:rPr lang="pt-BR" sz="28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9158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" y="0"/>
            <a:ext cx="8345214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31930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3" y="0"/>
            <a:ext cx="8397766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366543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0"/>
            <a:ext cx="851338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67576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156138" y="478220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F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990F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990F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44055" y="4793576"/>
            <a:ext cx="1428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F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2400" b="1" dirty="0">
              <a:solidFill>
                <a:srgbClr val="990F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39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79635" y="1017478"/>
            <a:ext cx="184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2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902024" y="223736"/>
            <a:ext cx="492154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</a:t>
            </a:r>
          </a:p>
          <a:p>
            <a:pPr algn="ctr"/>
            <a:r>
              <a:rPr lang="pt-BR" sz="2400" b="1" dirty="0" err="1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Música:Secret</a:t>
            </a:r>
            <a:r>
              <a:rPr lang="pt-BR" sz="24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Garden-Heart </a:t>
            </a:r>
            <a:r>
              <a:rPr lang="pt-BR" sz="2400" b="1" dirty="0" err="1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String</a:t>
            </a:r>
            <a:endParaRPr lang="pt-BR" sz="2400" b="1" dirty="0" smtClean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FCE0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FCE0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9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pull dir="d"/>
      </p:transition>
    </mc:Choice>
    <mc:Fallback xmlns="">
      <p:transition spd="slow" advTm="11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85</Words>
  <Application>Microsoft Office PowerPoint</Application>
  <PresentationFormat>Apresentação na tela (16:9)</PresentationFormat>
  <Paragraphs>22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2018-03-16T13:15:17Z</dcterms:created>
  <dcterms:modified xsi:type="dcterms:W3CDTF">2018-03-22T21:01:27Z</dcterms:modified>
</cp:coreProperties>
</file>