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4" r:id="rId5"/>
    <p:sldId id="269" r:id="rId6"/>
    <p:sldId id="265" r:id="rId7"/>
    <p:sldId id="270" r:id="rId8"/>
    <p:sldId id="259" r:id="rId9"/>
    <p:sldId id="271" r:id="rId10"/>
    <p:sldId id="267" r:id="rId11"/>
    <p:sldId id="272" r:id="rId12"/>
    <p:sldId id="263" r:id="rId13"/>
    <p:sldId id="273" r:id="rId14"/>
    <p:sldId id="262" r:id="rId15"/>
    <p:sldId id="274" r:id="rId16"/>
    <p:sldId id="266" r:id="rId17"/>
    <p:sldId id="258" r:id="rId18"/>
    <p:sldId id="260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4961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699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0334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0051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681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084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9138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294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35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56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FE88B-A0E9-4E02-BE25-2E81651FF91B}" type="datetimeFigureOut">
              <a:rPr lang="pt-BR" smtClean="0"/>
              <a:t>13/05/2019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6D011-7ACC-458F-BA37-D3B19C3260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38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Serenade To Mother Earth - Leo Rojas-Flauta de Pa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490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81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606">
            <a:off x="886396" y="437744"/>
            <a:ext cx="3627239" cy="42680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/>
          <p:cNvSpPr/>
          <p:nvPr/>
        </p:nvSpPr>
        <p:spPr>
          <a:xfrm rot="1016063">
            <a:off x="4272352" y="1303133"/>
            <a:ext cx="3785168" cy="12112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Fora Eu Teu Beija-Flor</a:t>
            </a:r>
            <a:endParaRPr lang="pt-BR" sz="5400" b="1" cap="none" spc="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936358">
            <a:off x="4223436" y="3133962"/>
            <a:ext cx="2918990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de Sá</a:t>
            </a:r>
            <a:endParaRPr lang="pt-BR" sz="5400" b="1" cap="none" spc="0" dirty="0">
              <a:ln>
                <a:solidFill>
                  <a:srgbClr val="9966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655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00789">
            <a:off x="2500358" y="1540697"/>
            <a:ext cx="460094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Qual beija-flor delicado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Pairando, fugaz no ar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Voarei sobre o teu corpo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Pra todo o poder beijar.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98" y="0"/>
            <a:ext cx="87840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6317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trips dir="ld"/>
      </p:transition>
    </mc:Choice>
    <mc:Fallback>
      <p:transition spd="slow" advTm="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40515">
            <a:off x="2295415" y="1540698"/>
            <a:ext cx="503054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beijarei deleitado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Todinho, de lés a lés,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tal príncipe encantado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Transformo-me a teus pés.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8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" y="0"/>
            <a:ext cx="85214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093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trips/>
      </p:transition>
    </mc:Choice>
    <mc:Fallback>
      <p:transition spd="slow" advTm="2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88541">
            <a:off x="2447500" y="1637974"/>
            <a:ext cx="47884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feito homem, arfando,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Louco de pura paixão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Continuarei te beijando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Adiando a tentação... 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64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0"/>
            <a:ext cx="8784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691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trips dir="rd"/>
      </p:transition>
    </mc:Choice>
    <mc:Fallback>
      <p:transition spd="slow" advTm="2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54964">
            <a:off x="2258072" y="1540699"/>
            <a:ext cx="529824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os beijos são assim: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Pedem-nos mais, exigentes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abraçamo-nos por fim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Ambos </a:t>
            </a:r>
            <a:r>
              <a:rPr lang="pt-BR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c’os</a:t>
            </a: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corpos ardentes.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96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0"/>
            <a:ext cx="869652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262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trips dir="ru"/>
      </p:transition>
    </mc:Choice>
    <mc:Fallback>
      <p:transition spd="slow" advTm="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05149">
            <a:off x="2323766" y="1619338"/>
            <a:ext cx="500970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quadris dão a cadência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alquimia se mistura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desse amar, a excelência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Brota da nossa loucura.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42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1" y="145916"/>
            <a:ext cx="8608979" cy="48249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222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605">
            <a:off x="2112511" y="1540698"/>
            <a:ext cx="54745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amar-nos-emos, intensos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Olhos nos olhos, fixados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Até que um êxtase imenso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deixa a ambos cansados.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5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4" y="0"/>
            <a:ext cx="86868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356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d"/>
      </p:transition>
    </mc:Choice>
    <mc:Fallback>
      <p:transition spd="slow" advTm="2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18709">
            <a:off x="2403572" y="1540698"/>
            <a:ext cx="486222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súbito, meu amor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Voarei para a janela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Volto a ser um beija-flor</a:t>
            </a:r>
          </a:p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te beija através dela!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46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4" y="0"/>
            <a:ext cx="86770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9225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 dir="u"/>
      </p:transition>
    </mc:Choice>
    <mc:Fallback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557505">
            <a:off x="1352146" y="4309353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547593">
            <a:off x="5680954" y="4318519"/>
            <a:ext cx="2058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de Sá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432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21713">
            <a:off x="1744258" y="774945"/>
            <a:ext cx="617829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Serenade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Mother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Earth 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(Leo Rojas-Flauta de Pan)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190</Words>
  <Application>Microsoft Office PowerPoint</Application>
  <PresentationFormat>Apresentação na tela (16:9)</PresentationFormat>
  <Paragraphs>44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2019-05-11T18:13:03Z</dcterms:created>
  <dcterms:modified xsi:type="dcterms:W3CDTF">2019-05-13T17:53:51Z</dcterms:modified>
</cp:coreProperties>
</file>