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72" r:id="rId3"/>
    <p:sldId id="260" r:id="rId4"/>
    <p:sldId id="268" r:id="rId5"/>
    <p:sldId id="256" r:id="rId6"/>
    <p:sldId id="267" r:id="rId7"/>
    <p:sldId id="261" r:id="rId8"/>
    <p:sldId id="269" r:id="rId9"/>
    <p:sldId id="264" r:id="rId10"/>
    <p:sldId id="257" r:id="rId11"/>
    <p:sldId id="263" r:id="rId12"/>
    <p:sldId id="270" r:id="rId13"/>
    <p:sldId id="259" r:id="rId14"/>
    <p:sldId id="271" r:id="rId15"/>
    <p:sldId id="265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8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739E-B351-48CE-B1AD-69747FBC50B9}" type="datetimeFigureOut">
              <a:rPr lang="pt-BR" smtClean="0"/>
              <a:t>02/11/2023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58D0-0A66-45BE-8A4C-AF66C0F2A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21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739E-B351-48CE-B1AD-69747FBC50B9}" type="datetimeFigureOut">
              <a:rPr lang="pt-BR" smtClean="0"/>
              <a:t>02/11/2023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58D0-0A66-45BE-8A4C-AF66C0F2A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769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739E-B351-48CE-B1AD-69747FBC50B9}" type="datetimeFigureOut">
              <a:rPr lang="pt-BR" smtClean="0"/>
              <a:t>02/11/2023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58D0-0A66-45BE-8A4C-AF66C0F2A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0442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739E-B351-48CE-B1AD-69747FBC50B9}" type="datetimeFigureOut">
              <a:rPr lang="pt-BR" smtClean="0"/>
              <a:t>02/11/2023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58D0-0A66-45BE-8A4C-AF66C0F2A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0132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739E-B351-48CE-B1AD-69747FBC50B9}" type="datetimeFigureOut">
              <a:rPr lang="pt-BR" smtClean="0"/>
              <a:t>02/11/2023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58D0-0A66-45BE-8A4C-AF66C0F2A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071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739E-B351-48CE-B1AD-69747FBC50B9}" type="datetimeFigureOut">
              <a:rPr lang="pt-BR" smtClean="0"/>
              <a:t>02/11/2023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58D0-0A66-45BE-8A4C-AF66C0F2A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8407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739E-B351-48CE-B1AD-69747FBC50B9}" type="datetimeFigureOut">
              <a:rPr lang="pt-BR" smtClean="0"/>
              <a:t>02/11/2023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58D0-0A66-45BE-8A4C-AF66C0F2A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3762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739E-B351-48CE-B1AD-69747FBC50B9}" type="datetimeFigureOut">
              <a:rPr lang="pt-BR" smtClean="0"/>
              <a:t>02/11/2023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58D0-0A66-45BE-8A4C-AF66C0F2A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2529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739E-B351-48CE-B1AD-69747FBC50B9}" type="datetimeFigureOut">
              <a:rPr lang="pt-BR" smtClean="0"/>
              <a:t>02/11/2023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58D0-0A66-45BE-8A4C-AF66C0F2A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8540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739E-B351-48CE-B1AD-69747FBC50B9}" type="datetimeFigureOut">
              <a:rPr lang="pt-BR" smtClean="0"/>
              <a:t>02/11/2023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58D0-0A66-45BE-8A4C-AF66C0F2A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8190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739E-B351-48CE-B1AD-69747FBC50B9}" type="datetimeFigureOut">
              <a:rPr lang="pt-BR" smtClean="0"/>
              <a:t>02/11/2023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58D0-0A66-45BE-8A4C-AF66C0F2A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755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9739E-B351-48CE-B1AD-69747FBC50B9}" type="datetimeFigureOut">
              <a:rPr lang="pt-BR" smtClean="0"/>
              <a:t>02/11/2023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6F58D0-0A66-45BE-8A4C-AF66C0F2A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5123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0429FEA-E511-8B76-BDB3-11EE5A30CC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4-Richard Clayderman - Al borde de la rivera">
            <a:hlinkClick r:id="" action="ppaction://media"/>
            <a:extLst>
              <a:ext uri="{FF2B5EF4-FFF2-40B4-BE49-F238E27FC236}">
                <a16:creationId xmlns:a16="http://schemas.microsoft.com/office/drawing/2014/main" id="{76497DA2-06A6-5076-B806-28FD084AF0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71331" y="23564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33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AC7CA03-868A-7DA2-7012-71940C8A3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547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500" advTm="3000">
        <p15:prstTrans prst="curtains"/>
      </p:transition>
    </mc:Choice>
    <mc:Fallback xmlns=""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A433CE6-5ED9-157C-D2F1-F69C34051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F5AC98F-4DFA-7991-02B9-1E8384FB1D2B}"/>
              </a:ext>
            </a:extLst>
          </p:cNvPr>
          <p:cNvSpPr/>
          <p:nvPr/>
        </p:nvSpPr>
        <p:spPr>
          <a:xfrm>
            <a:off x="3390196" y="963231"/>
            <a:ext cx="5683287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rgbClr val="FF99FF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Somos Amor e Sedução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E706B99-2889-363C-46A5-0F24E9188260}"/>
              </a:ext>
            </a:extLst>
          </p:cNvPr>
          <p:cNvSpPr/>
          <p:nvPr/>
        </p:nvSpPr>
        <p:spPr>
          <a:xfrm>
            <a:off x="4795489" y="2933775"/>
            <a:ext cx="3404294" cy="6924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99FF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Sidnei Piedade</a:t>
            </a:r>
          </a:p>
        </p:txBody>
      </p:sp>
    </p:spTree>
    <p:extLst>
      <p:ext uri="{BB962C8B-B14F-4D97-AF65-F5344CB8AC3E}">
        <p14:creationId xmlns:p14="http://schemas.microsoft.com/office/powerpoint/2010/main" val="3602869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500" advTm="9000">
        <p15:prstTrans prst="fallOve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0429FEA-E511-8B76-BDB3-11EE5A30C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862ED01-91BE-577F-C661-150B7043E3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008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500" advTm="3000">
        <p15:prstTrans prst="wind"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A433CE6-5ED9-157C-D2F1-F69C34051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F903D03-C151-82A4-840C-07859435EA83}"/>
              </a:ext>
            </a:extLst>
          </p:cNvPr>
          <p:cNvSpPr txBox="1"/>
          <p:nvPr/>
        </p:nvSpPr>
        <p:spPr>
          <a:xfrm>
            <a:off x="2680811" y="1242391"/>
            <a:ext cx="625043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</a:rPr>
              <a:t>A combinação mais perfeita de uma relação...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</a:rPr>
              <a:t>não quero perder essa luz tão viva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</a:rPr>
              <a:t>no meu coração onde o mel desse amor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</a:rPr>
              <a:t>transborda no desejo dessa paixão...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</a:rPr>
              <a:t>Sei que é difícil explicar os segredos do amor.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1820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13000">
        <p14:reveal/>
      </p:transition>
    </mc:Choice>
    <mc:Fallback xmlns="">
      <p:transition spd="slow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DFA1428D-CDA1-B42A-9669-D2A90930A3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49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:pull dir="ld"/>
      </p:transition>
    </mc:Choice>
    <mc:Fallback xmlns="">
      <p:transition spd="slow" advTm="3000">
        <p:pull dir="l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A433CE6-5ED9-157C-D2F1-F69C34051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F7AF72EC-058D-7A36-F532-BEB8D4CCE2F9}"/>
              </a:ext>
            </a:extLst>
          </p:cNvPr>
          <p:cNvSpPr txBox="1"/>
          <p:nvPr/>
        </p:nvSpPr>
        <p:spPr>
          <a:xfrm>
            <a:off x="2987370" y="159027"/>
            <a:ext cx="567955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eu mais quero é estar com você...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te dar prazer, carinho e amor,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move montanhas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derruba barreiras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envolvente e sedutor,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 prazer que se confunde com a dor,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tem hora pra chegar.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 força da paixão,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sendo mais forte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própria razão...</a:t>
            </a:r>
          </a:p>
        </p:txBody>
      </p:sp>
    </p:spTree>
    <p:extLst>
      <p:ext uri="{BB962C8B-B14F-4D97-AF65-F5344CB8AC3E}">
        <p14:creationId xmlns:p14="http://schemas.microsoft.com/office/powerpoint/2010/main" val="343344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17000">
        <p:wipe/>
      </p:transition>
    </mc:Choice>
    <mc:Fallback xmlns="">
      <p:transition spd="slow" advTm="17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0429FEA-E511-8B76-BDB3-11EE5A30C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22E26B1-2CC1-4AD3-BAB0-51F6C48AA0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5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:comb/>
      </p:transition>
    </mc:Choice>
    <mc:Fallback xmlns="">
      <p:transition spd="slow" advTm="3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A433CE6-5ED9-157C-D2F1-F69C34051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9C70E76-D757-D49A-FB87-F7DEFB90F14D}"/>
              </a:ext>
            </a:extLst>
          </p:cNvPr>
          <p:cNvSpPr txBox="1"/>
          <p:nvPr/>
        </p:nvSpPr>
        <p:spPr>
          <a:xfrm>
            <a:off x="3192287" y="1043608"/>
            <a:ext cx="554831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um sentimento que domina...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só quem sente sabe explicar.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Faça de mim o que quiser,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um brinquedo em suas mãos, mulher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ser a palavra que você disser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 roupa despindo da cabeça aos pés.</a:t>
            </a:r>
          </a:p>
        </p:txBody>
      </p:sp>
    </p:spTree>
    <p:extLst>
      <p:ext uri="{BB962C8B-B14F-4D97-AF65-F5344CB8AC3E}">
        <p14:creationId xmlns:p14="http://schemas.microsoft.com/office/powerpoint/2010/main" val="16469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13000">
        <p:push dir="u"/>
      </p:transition>
    </mc:Choice>
    <mc:Fallback xmlns="">
      <p:transition spd="slow" advTm="13000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0429FEA-E511-8B76-BDB3-11EE5A30C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17D03F3-4942-7CB1-AEF5-6E0D3E3030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90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14:honeycomb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A433CE6-5ED9-157C-D2F1-F69C34051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9052D5F-C40C-7E39-75A0-3A5B753D9B0E}"/>
              </a:ext>
            </a:extLst>
          </p:cNvPr>
          <p:cNvSpPr txBox="1"/>
          <p:nvPr/>
        </p:nvSpPr>
        <p:spPr>
          <a:xfrm>
            <a:off x="2339249" y="1143000"/>
            <a:ext cx="674896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abraçar seu corpo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banhar na fonte da sua pureza,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saciando minha sede nesse desejo que me alucina.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Somos amor e sedução...</a:t>
            </a:r>
          </a:p>
          <a:p>
            <a:pPr algn="ctr"/>
            <a:r>
              <a:rPr lang="pt-BR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Duas almas caminhando de mãos dadas.</a:t>
            </a:r>
          </a:p>
        </p:txBody>
      </p:sp>
    </p:spTree>
    <p:extLst>
      <p:ext uri="{BB962C8B-B14F-4D97-AF65-F5344CB8AC3E}">
        <p14:creationId xmlns:p14="http://schemas.microsoft.com/office/powerpoint/2010/main" val="143912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:circle/>
      </p:transition>
    </mc:Choice>
    <mc:Fallback xmlns="">
      <p:transition spd="slow" advTm="10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0429FEA-E511-8B76-BDB3-11EE5A30C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80D87CB-5E3A-C0BA-6F7F-AF1A5FC8F3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38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:fade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C483107C-96B2-E015-B0C2-73F5E5234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8F9FB27F-24FB-7DD3-E198-7B28DA2B6298}"/>
              </a:ext>
            </a:extLst>
          </p:cNvPr>
          <p:cNvSpPr txBox="1"/>
          <p:nvPr/>
        </p:nvSpPr>
        <p:spPr>
          <a:xfrm rot="20318580">
            <a:off x="-1029" y="403368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32F9213-30A2-9AC5-3D5C-86D11BDE60E8}"/>
              </a:ext>
            </a:extLst>
          </p:cNvPr>
          <p:cNvSpPr txBox="1"/>
          <p:nvPr/>
        </p:nvSpPr>
        <p:spPr>
          <a:xfrm rot="20576186">
            <a:off x="3973052" y="3977709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045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500" advTm="3000">
        <p15:prstTrans prst="origami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0429FEA-E511-8B76-BDB3-11EE5A30C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49D50BF-04F0-CF6A-61B4-4E6FA3EF0B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871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5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0429FEA-E511-8B76-BDB3-11EE5A30C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2D82A8D-93F7-0B14-3CC5-5028B88A8D34}"/>
              </a:ext>
            </a:extLst>
          </p:cNvPr>
          <p:cNvSpPr txBox="1"/>
          <p:nvPr/>
        </p:nvSpPr>
        <p:spPr>
          <a:xfrm>
            <a:off x="1964712" y="525036"/>
            <a:ext cx="5075427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Sidnei Piedade</a:t>
            </a:r>
          </a:p>
          <a:p>
            <a:pPr algn="ctr"/>
            <a:r>
              <a:rPr lang="pt-BR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Música:Richard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Al Borde  de </a:t>
            </a:r>
            <a:r>
              <a:rPr lang="pt-BR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Rivera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Instrumental</a:t>
            </a:r>
          </a:p>
          <a:p>
            <a:pPr algn="ctr"/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000851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20000">
        <p15:prstTrans prst="prestige"/>
      </p:transition>
    </mc:Choice>
    <mc:Fallback xmlns="">
      <p:transition spd="slow" advTm="2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168</TotalTime>
  <Words>245</Words>
  <Application>Microsoft Office PowerPoint</Application>
  <PresentationFormat>Apresentação na tela (16:9)</PresentationFormat>
  <Paragraphs>44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Luzia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Sidnei Piedade-Somos Amor e Sedução (C.M)</dc:title>
  <dc:subject>Poesia</dc:subject>
  <dc:creator>Fernanda</dc:creator>
  <cp:lastModifiedBy>Luzia Gabriele</cp:lastModifiedBy>
  <cp:revision>12</cp:revision>
  <dcterms:created xsi:type="dcterms:W3CDTF">2023-09-06T02:12:36Z</dcterms:created>
  <dcterms:modified xsi:type="dcterms:W3CDTF">2023-11-02T15:04:41Z</dcterms:modified>
</cp:coreProperties>
</file>