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57" r:id="rId3"/>
    <p:sldId id="272" r:id="rId4"/>
    <p:sldId id="269" r:id="rId5"/>
    <p:sldId id="260" r:id="rId6"/>
    <p:sldId id="270" r:id="rId7"/>
    <p:sldId id="261" r:id="rId8"/>
    <p:sldId id="265" r:id="rId9"/>
    <p:sldId id="262" r:id="rId10"/>
    <p:sldId id="266" r:id="rId11"/>
    <p:sldId id="263" r:id="rId12"/>
    <p:sldId id="267" r:id="rId13"/>
    <p:sldId id="258" r:id="rId14"/>
    <p:sldId id="264" r:id="rId1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1" autoAdjust="0"/>
    <p:restoredTop sz="94660"/>
  </p:normalViewPr>
  <p:slideViewPr>
    <p:cSldViewPr snapToGrid="0">
      <p:cViewPr varScale="1">
        <p:scale>
          <a:sx n="72" d="100"/>
          <a:sy n="72" d="100"/>
        </p:scale>
        <p:origin x="48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2EB5238-40BD-C76E-412A-E20818FCAA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8A89C3C-6477-30A6-F822-E7967D5CF2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538E39A-DDE0-2879-1A58-D0358B9BE6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E9FE2-78CE-4B93-83D8-43630E1B9B24}" type="datetimeFigureOut">
              <a:rPr lang="pt-BR" smtClean="0"/>
              <a:t>03/06/2025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A31F3C04-942D-9AD4-20F8-6B38CC6759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C34C272F-F1B1-4D7A-57DC-C3B6786725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141C2-AF5B-4DC5-97DD-50A4AEFF97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6123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3635DBD-0EED-4108-1B76-D5498617CE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DACA42B8-E7C1-F8DC-52E3-254B4CB677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C422C66E-BDD8-1DA0-3C56-E29E88A351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E9FE2-78CE-4B93-83D8-43630E1B9B24}" type="datetimeFigureOut">
              <a:rPr lang="pt-BR" smtClean="0"/>
              <a:t>03/06/2025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ED45A628-380B-2C62-E528-E393C46CC6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5F5751DE-1C19-E723-1145-6A10C46527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141C2-AF5B-4DC5-97DD-50A4AEFF97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70738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B23DC36-8260-BB0C-701D-EDB8BB628E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7CE5094F-AD2C-FD67-A650-D860AD2331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318D6DBE-DEDB-2D76-2071-B1376D6DC1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E9FE2-78CE-4B93-83D8-43630E1B9B24}" type="datetimeFigureOut">
              <a:rPr lang="pt-BR" smtClean="0"/>
              <a:t>03/06/2025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32B3E21-D94C-C301-FC3C-009A3926F9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BE6384B-A32E-89DF-679D-0D0063266E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141C2-AF5B-4DC5-97DD-50A4AEFF97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18954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1C0D105-F365-712F-F176-58F40A9B81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6A012E6-A700-E7A4-F7D2-D504D9123EA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2F7F1E2C-0377-5D2A-501D-5B788DA5F2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F613E37E-B5FA-B6DC-0190-7A0272406A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E9FE2-78CE-4B93-83D8-43630E1B9B24}" type="datetimeFigureOut">
              <a:rPr lang="pt-BR" smtClean="0"/>
              <a:t>03/06/2025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9EE610A5-2F1F-5125-3CFC-BF3119C795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AFCE7D5D-1039-0982-49AE-223983452C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141C2-AF5B-4DC5-97DD-50A4AEFF97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80356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E000B55-D572-0CD1-A113-FE19173800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9D10A525-6410-F743-D037-D98EA3F93B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1B40BBA9-1687-E6DB-17C6-A7BDFBA89B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48F78F2A-4FD2-B113-FA13-16F530A18B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02A5345C-B8A7-7E0A-EEC1-A40F43CA3A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390E9876-DA17-5024-9C35-D6324677E2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E9FE2-78CE-4B93-83D8-43630E1B9B24}" type="datetimeFigureOut">
              <a:rPr lang="pt-BR" smtClean="0"/>
              <a:t>03/06/2025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0906DA03-E7B1-6870-445A-E6E380F4F4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577251AA-C73C-C97D-FD2F-3BAC4B2BDB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141C2-AF5B-4DC5-97DD-50A4AEFF97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559910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30E9770-9888-90AA-891C-FB7FAD7F11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B06893D9-B58E-3B85-4BE1-0F70012BC9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E9FE2-78CE-4B93-83D8-43630E1B9B24}" type="datetimeFigureOut">
              <a:rPr lang="pt-BR" smtClean="0"/>
              <a:t>03/06/2025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2258826B-DBAF-6D62-1AF0-507D597B9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444E8FE5-4387-44D9-E9DE-01A820E536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141C2-AF5B-4DC5-97DD-50A4AEFF97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227120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0FF2B4AB-0776-A34A-D6BD-0B2D1DD2A2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E9FE2-78CE-4B93-83D8-43630E1B9B24}" type="datetimeFigureOut">
              <a:rPr lang="pt-BR" smtClean="0"/>
              <a:t>03/06/2025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E1E06EBE-C1A8-0150-DD8B-74992BC856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069E22E8-B1E5-11E3-AC55-AFAFBD1347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141C2-AF5B-4DC5-97DD-50A4AEFF97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27478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D5E34A8-70EC-CE6C-3078-114B9E241C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0E3FC88-FCC6-243B-1650-0B08392522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13E39242-5771-686E-B05B-82312F0462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321F1861-E8B4-69F3-2986-E73EF43550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E9FE2-78CE-4B93-83D8-43630E1B9B24}" type="datetimeFigureOut">
              <a:rPr lang="pt-BR" smtClean="0"/>
              <a:t>03/06/2025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49AC949C-A0EF-6863-5DE6-11F9047F54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3164CEDC-8667-8F41-6FC8-4AE80EADF3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141C2-AF5B-4DC5-97DD-50A4AEFF97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74096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E44EBF6-EDC0-6AD9-BA49-CA9A23B9E3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201A9A44-242A-A264-4E54-1BD0911A84E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7ACC04EB-E094-E6F4-D155-14ABC000AC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95196DA4-79C3-8BD5-E9BA-550CF56C18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E9FE2-78CE-4B93-83D8-43630E1B9B24}" type="datetimeFigureOut">
              <a:rPr lang="pt-BR" smtClean="0"/>
              <a:t>03/06/2025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119810C1-2F4B-8C5D-C75A-8C4A7B99B6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C7CB75EB-DF7B-5599-2541-99909375DA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141C2-AF5B-4DC5-97DD-50A4AEFF97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3342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57D26ED-7A3B-92DA-E6F2-377737CA39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318BE010-0FF9-2799-7F0D-440AFFDB0A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9F73F3B1-8D69-4C06-3DCA-C833401FBB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E9FE2-78CE-4B93-83D8-43630E1B9B24}" type="datetimeFigureOut">
              <a:rPr lang="pt-BR" smtClean="0"/>
              <a:t>03/06/2025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0ADED8CD-1A58-C235-5606-A908D16C88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3D02157-1E9A-1263-11AF-0366781E45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141C2-AF5B-4DC5-97DD-50A4AEFF97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10282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00DFC8DB-B715-49C1-C9B7-A5B8F2F76F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7A11059A-BD5E-24F0-E4B0-7DA7573DF5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96CCCD53-42A0-15DC-767B-134AF983E4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E9FE2-78CE-4B93-83D8-43630E1B9B24}" type="datetimeFigureOut">
              <a:rPr lang="pt-BR" smtClean="0"/>
              <a:t>03/06/2025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9EACAC9F-55EC-20F8-333D-31F823246C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56F53454-C755-4CAA-624C-67084A490B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141C2-AF5B-4DC5-97DD-50A4AEFF97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88722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19D9335C-DBBF-628D-D816-44F966E68C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344E497F-39A9-78F6-F3C7-2E3E4A5E70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3823BF2E-13A7-79E4-D26D-985BE151BFB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0E9FE2-78CE-4B93-83D8-43630E1B9B24}" type="datetimeFigureOut">
              <a:rPr lang="pt-BR" smtClean="0"/>
              <a:t>03/06/2025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ABC61DC2-FEA1-EF2D-C23F-A5586013F32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D7B31FE1-685C-9323-F579-7C2D4DC60F3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8141C2-AF5B-4DC5-97DD-50A4AEFF97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6190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629979A-03B7-9291-246B-4CF77C82E92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607D7FC1-5420-E7DA-6BE3-ACE6A82398E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" y="0"/>
            <a:ext cx="12191999" cy="6857999"/>
          </a:xfrm>
          <a:prstGeom prst="rect">
            <a:avLst/>
          </a:prstGeom>
        </p:spPr>
      </p:pic>
      <p:pic>
        <p:nvPicPr>
          <p:cNvPr id="2" name="2-The Magnetic Sounds - Wigwam (Paul Mauriat)(Tema Da Borboleta)">
            <a:hlinkClick r:id="" action="ppaction://media"/>
            <a:extLst>
              <a:ext uri="{FF2B5EF4-FFF2-40B4-BE49-F238E27FC236}">
                <a16:creationId xmlns:a16="http://schemas.microsoft.com/office/drawing/2014/main" id="{735C324C-16B7-F55D-9539-82787AEEEB2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914401" y="312419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7010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4000">
        <p15:prstTrans prst="pageCurlSingle" invX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250"/>
                            </p:stCondLst>
                            <p:childTnLst>
                              <p:par>
                                <p:cTn id="1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1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34887B86-337D-64AE-83AC-3B4203E9D7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7B410C6C-69E7-FBEB-E68E-D99BFBBA2056}"/>
              </a:ext>
            </a:extLst>
          </p:cNvPr>
          <p:cNvSpPr/>
          <p:nvPr/>
        </p:nvSpPr>
        <p:spPr>
          <a:xfrm>
            <a:off x="5493557" y="1986674"/>
            <a:ext cx="396134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7200" b="1" dirty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</a:rPr>
              <a:t>Gratidão</a:t>
            </a:r>
            <a:endParaRPr lang="pt-BR" sz="7200" b="1" cap="none" spc="0" dirty="0"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PhagsPa" panose="020B0502040204020203" pitchFamily="34" charset="0"/>
            </a:endParaRP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2BDB4DB1-0A4F-2AFB-33CF-B5EF52D606D6}"/>
              </a:ext>
            </a:extLst>
          </p:cNvPr>
          <p:cNvSpPr/>
          <p:nvPr/>
        </p:nvSpPr>
        <p:spPr>
          <a:xfrm>
            <a:off x="3999111" y="4099171"/>
            <a:ext cx="41937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</a:rPr>
              <a:t>Cema</a:t>
            </a:r>
            <a:r>
              <a:rPr lang="pt-BR" sz="5400" b="1" cap="none" spc="0" dirty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</a:rPr>
              <a:t> </a:t>
            </a:r>
            <a:r>
              <a:rPr lang="pt-BR" sz="5400" b="1" cap="none" spc="0" dirty="0" err="1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</a:rPr>
              <a:t>Raizer</a:t>
            </a:r>
            <a:endParaRPr lang="pt-BR" sz="5400" b="1" cap="none" spc="0" dirty="0"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PhagsP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7224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7000">
        <p:split orient="vert"/>
      </p:transition>
    </mc:Choice>
    <mc:Fallback>
      <p:transition spd="slow" advTm="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E33A1B1-9680-CFBC-4CB0-39680980BC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162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000">
        <p15:prstTrans prst="fracture"/>
      </p:transition>
    </mc:Choice>
    <mc:Fallback>
      <p:transition spd="slow" advTm="1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4B0A5C9-0A9C-C10F-207C-2D6790B7BF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2817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curtains"/>
      </p:transition>
    </mc:Choice>
    <mc:Fallback>
      <p:transition spd="slow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34887B86-337D-64AE-83AC-3B4203E9D7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22DA631-48A6-56DD-06F8-4ED0F7F5350B}"/>
              </a:ext>
            </a:extLst>
          </p:cNvPr>
          <p:cNvSpPr txBox="1"/>
          <p:nvPr/>
        </p:nvSpPr>
        <p:spPr>
          <a:xfrm>
            <a:off x="2358888" y="2028616"/>
            <a:ext cx="8161209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/>
              <a:t>                                                                   </a:t>
            </a:r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Sou grata pela</a:t>
            </a:r>
          </a:p>
          <a:p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                            oportunidade de interagir...</a:t>
            </a:r>
          </a:p>
          <a:p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                              Me sinto livre e muito feliz</a:t>
            </a:r>
          </a:p>
          <a:p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                         Podendo dar asas à imaginação!</a:t>
            </a:r>
          </a:p>
        </p:txBody>
      </p:sp>
    </p:spTree>
    <p:extLst>
      <p:ext uri="{BB962C8B-B14F-4D97-AF65-F5344CB8AC3E}">
        <p14:creationId xmlns:p14="http://schemas.microsoft.com/office/powerpoint/2010/main" val="38845266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peelOff"/>
      </p:transition>
    </mc:Choice>
    <mc:Fallback>
      <p:transition spd="slow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6E7D0BF0-99DA-9B60-54B6-7D964E5CD2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6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14:switch dir="r"/>
      </p:transition>
    </mc:Choice>
    <mc:Fallback>
      <p:transition spd="slow" advTm="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34887B86-337D-64AE-83AC-3B4203E9D7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2CAEFF6-2503-1C57-0EF4-54E3FF91C225}"/>
              </a:ext>
            </a:extLst>
          </p:cNvPr>
          <p:cNvSpPr txBox="1"/>
          <p:nvPr/>
        </p:nvSpPr>
        <p:spPr>
          <a:xfrm>
            <a:off x="1800594" y="1351508"/>
            <a:ext cx="8590813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                         E ler os poemas dos Poetas...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                             Sentir liberdade e alegria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                         Pois poesia preenche o vazio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                            E é como cruzar fronteiras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                                   Mudar nossa rotina.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                              Interagir é ganhar um presente!</a:t>
            </a:r>
          </a:p>
        </p:txBody>
      </p:sp>
    </p:spTree>
    <p:extLst>
      <p:ext uri="{BB962C8B-B14F-4D97-AF65-F5344CB8AC3E}">
        <p14:creationId xmlns:p14="http://schemas.microsoft.com/office/powerpoint/2010/main" val="165262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split orient="vert"/>
      </p:transition>
    </mc:Choice>
    <mc:Fallback>
      <p:transition spd="slow" advTm="12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E33A1B1-9680-CFBC-4CB0-39680980BC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9FFA978F-C59C-81C9-80B0-8DB3565172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121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pull dir="ld"/>
      </p:transition>
    </mc:Choice>
    <mc:Fallback>
      <p:transition spd="slow" advTm="2000">
        <p:pull dir="ld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34887B86-337D-64AE-83AC-3B4203E9D7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AE3E0F1-26BD-4779-5B90-3A77828B1E36}"/>
              </a:ext>
            </a:extLst>
          </p:cNvPr>
          <p:cNvSpPr txBox="1"/>
          <p:nvPr/>
        </p:nvSpPr>
        <p:spPr>
          <a:xfrm>
            <a:off x="4021305" y="1351508"/>
            <a:ext cx="6151043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       Nesse espaço sem fim... 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     mudamos a rotina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          Num encontro poético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       entre os que amam poesia!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             Aprendemos a viver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               e preservar nossa história!</a:t>
            </a:r>
          </a:p>
        </p:txBody>
      </p:sp>
    </p:spTree>
    <p:extLst>
      <p:ext uri="{BB962C8B-B14F-4D97-AF65-F5344CB8AC3E}">
        <p14:creationId xmlns:p14="http://schemas.microsoft.com/office/powerpoint/2010/main" val="3806372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E33A1B1-9680-CFBC-4CB0-39680980BC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384FACBB-A801-5765-D413-662828EDD6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642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14:ripple dir="ld"/>
      </p:transition>
    </mc:Choice>
    <mc:Fallback>
      <p:transition spd="slow" advTm="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34887B86-337D-64AE-83AC-3B4203E9D7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8C9E039-603B-A9BF-225C-B7BAF7A44832}"/>
              </a:ext>
            </a:extLst>
          </p:cNvPr>
          <p:cNvSpPr txBox="1"/>
          <p:nvPr/>
        </p:nvSpPr>
        <p:spPr>
          <a:xfrm>
            <a:off x="1832653" y="1690062"/>
            <a:ext cx="8526693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                      Um sonho, onde criamos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                       amizade e confiança 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                          Entre Poetas, poemas, inspiração, 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                                   verdades, união e afeto!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                               Sou muito feliz por estar aqui!</a:t>
            </a:r>
          </a:p>
        </p:txBody>
      </p:sp>
    </p:spTree>
    <p:extLst>
      <p:ext uri="{BB962C8B-B14F-4D97-AF65-F5344CB8AC3E}">
        <p14:creationId xmlns:p14="http://schemas.microsoft.com/office/powerpoint/2010/main" val="3203001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split orient="vert"/>
      </p:transition>
    </mc:Choice>
    <mc:Fallback>
      <p:transition spd="slow" advTm="9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E33A1B1-9680-CFBC-4CB0-39680980BC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BB61DD1C-8AD0-6332-DAD9-0F825BA536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495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14:flythrough hasBounce="1"/>
      </p:transition>
    </mc:Choice>
    <mc:Fallback>
      <p:transition spd="slow" advTm="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C3334655-777A-3777-846A-5DEEFCD7CD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A7793DE-BF09-5950-362A-4ABBA50E3A23}"/>
              </a:ext>
            </a:extLst>
          </p:cNvPr>
          <p:cNvSpPr txBox="1"/>
          <p:nvPr/>
        </p:nvSpPr>
        <p:spPr>
          <a:xfrm>
            <a:off x="1563756" y="6088559"/>
            <a:ext cx="234070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Cema</a:t>
            </a:r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pt-BR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Raizer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59336CF5-ED82-B3A9-1951-71F209751CCA}"/>
              </a:ext>
            </a:extLst>
          </p:cNvPr>
          <p:cNvSpPr txBox="1"/>
          <p:nvPr/>
        </p:nvSpPr>
        <p:spPr>
          <a:xfrm>
            <a:off x="7997396" y="6088559"/>
            <a:ext cx="263084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Cléo </a:t>
            </a:r>
            <a:r>
              <a:rPr lang="pt-BR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Menegatt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2358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sh dir="r"/>
      </p:transition>
    </mc:Choice>
    <mc:Fallback>
      <p:transition spd="slow" advTm="3000">
        <p:push dir="r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34887B86-337D-64AE-83AC-3B4203E9D7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271B4CD-199D-5503-B0F8-80D3341A6585}"/>
              </a:ext>
            </a:extLst>
          </p:cNvPr>
          <p:cNvSpPr txBox="1"/>
          <p:nvPr/>
        </p:nvSpPr>
        <p:spPr>
          <a:xfrm>
            <a:off x="2941301" y="1166842"/>
            <a:ext cx="7816563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Imagens: Internet e Acervo Pessoal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Texto: </a:t>
            </a:r>
            <a:r>
              <a:rPr lang="pt-BR" sz="3600" b="1" dirty="0" err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Cema</a:t>
            </a:r>
            <a:r>
              <a:rPr lang="pt-BR" sz="36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pt-BR" sz="3600" b="1" dirty="0" err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Raizer</a:t>
            </a:r>
            <a:endParaRPr lang="pt-BR" sz="3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Música: The </a:t>
            </a:r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Magnetic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Sounds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-Wigwam (Paul </a:t>
            </a:r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Mauriat</a:t>
            </a:r>
            <a:r>
              <a:rPr lang="pt-BR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)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  <a:p>
            <a:pPr algn="ctr"/>
            <a:r>
              <a:rPr lang="pt-BR" sz="36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http://www.sergrasan.com.br/cleoslides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Canal no Youtube:</a:t>
            </a:r>
          </a:p>
          <a:p>
            <a:pPr algn="ctr"/>
            <a:r>
              <a:rPr lang="pt-BR" sz="36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http://www.youtube.com/c/CleoniceMenegattGoelzer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Criação, Formatação e Edição:</a:t>
            </a:r>
          </a:p>
          <a:p>
            <a:pPr algn="ctr"/>
            <a:r>
              <a:rPr lang="pt-BR" sz="36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Cléo </a:t>
            </a:r>
            <a:r>
              <a:rPr lang="pt-BR" sz="3600" b="1" dirty="0" err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Menegatt</a:t>
            </a:r>
            <a:endParaRPr lang="pt-BR" sz="3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4311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14:window dir="vert"/>
      </p:transition>
    </mc:Choice>
    <mc:Fallback>
      <p:transition spd="slow" advTm="14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304</TotalTime>
  <Words>184</Words>
  <Application>Microsoft Office PowerPoint</Application>
  <PresentationFormat>Widescreen</PresentationFormat>
  <Paragraphs>33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Gabriola</vt:lpstr>
      <vt:lpstr>Microsoft PhagsPa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8</cp:revision>
  <dcterms:created xsi:type="dcterms:W3CDTF">2025-05-19T14:37:10Z</dcterms:created>
  <dcterms:modified xsi:type="dcterms:W3CDTF">2025-06-03T18:53:18Z</dcterms:modified>
</cp:coreProperties>
</file>