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6" r:id="rId4"/>
    <p:sldId id="261" r:id="rId5"/>
    <p:sldId id="267" r:id="rId6"/>
    <p:sldId id="264" r:id="rId7"/>
    <p:sldId id="268" r:id="rId8"/>
    <p:sldId id="263" r:id="rId9"/>
    <p:sldId id="269" r:id="rId10"/>
    <p:sldId id="262" r:id="rId11"/>
    <p:sldId id="260" r:id="rId12"/>
    <p:sldId id="259" r:id="rId13"/>
    <p:sldId id="265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6D82E-A9BC-46B6-B237-3BA43DBE2FCE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2988-5078-412E-BEAE-088DCE461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4058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6D82E-A9BC-46B6-B237-3BA43DBE2FCE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2988-5078-412E-BEAE-088DCE461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9793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6D82E-A9BC-46B6-B237-3BA43DBE2FCE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2988-5078-412E-BEAE-088DCE461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8326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6D82E-A9BC-46B6-B237-3BA43DBE2FCE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2988-5078-412E-BEAE-088DCE461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6718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6D82E-A9BC-46B6-B237-3BA43DBE2FCE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2988-5078-412E-BEAE-088DCE461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1051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6D82E-A9BC-46B6-B237-3BA43DBE2FCE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2988-5078-412E-BEAE-088DCE461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4747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6D82E-A9BC-46B6-B237-3BA43DBE2FCE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2988-5078-412E-BEAE-088DCE461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3988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6D82E-A9BC-46B6-B237-3BA43DBE2FCE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2988-5078-412E-BEAE-088DCE461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8585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6D82E-A9BC-46B6-B237-3BA43DBE2FCE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2988-5078-412E-BEAE-088DCE461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478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6D82E-A9BC-46B6-B237-3BA43DBE2FCE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2988-5078-412E-BEAE-088DCE461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8835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6D82E-A9BC-46B6-B237-3BA43DBE2FCE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E2988-5078-412E-BEAE-088DCE461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7326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6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6D82E-A9BC-46B6-B237-3BA43DBE2FCE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E2988-5078-412E-BEAE-088DCE461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5999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AE9FD95-4375-9BFB-DD91-BAF2E3F9CE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omme J'ai Toujours Envie D'aimer - Franck Pourcel">
            <a:hlinkClick r:id="" action="ppaction://media"/>
            <a:extLst>
              <a:ext uri="{FF2B5EF4-FFF2-40B4-BE49-F238E27FC236}">
                <a16:creationId xmlns:a16="http://schemas.microsoft.com/office/drawing/2014/main" id="{65979D12-D108-3F67-EC7B-2455B2F07F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7028" y="25717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450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FABB46D-0C59-92E8-4011-EC7EA193A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17162F12-3867-ABB4-587F-B42DD9F16AF0}"/>
              </a:ext>
            </a:extLst>
          </p:cNvPr>
          <p:cNvSpPr/>
          <p:nvPr/>
        </p:nvSpPr>
        <p:spPr>
          <a:xfrm>
            <a:off x="1677676" y="1579171"/>
            <a:ext cx="5050101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Dizer Que te Amo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7C669BF-EEA6-63FD-6DF8-266B7244EA3D}"/>
              </a:ext>
            </a:extLst>
          </p:cNvPr>
          <p:cNvSpPr/>
          <p:nvPr/>
        </p:nvSpPr>
        <p:spPr>
          <a:xfrm>
            <a:off x="1245814" y="3458424"/>
            <a:ext cx="3360536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Ciducha</a:t>
            </a:r>
            <a:r>
              <a:rPr lang="pt-BR" sz="405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5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Seefelder</a:t>
            </a:r>
            <a:endParaRPr lang="pt-BR" sz="405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866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80FD0B2-4CB0-ADFD-3D7A-AFC1573AD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5148BFD-2BA5-96DF-DA14-1553B740EA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58" b="12558"/>
          <a:stretch/>
        </p:blipFill>
        <p:spPr>
          <a:xfrm>
            <a:off x="728004" y="168813"/>
            <a:ext cx="7765366" cy="483225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641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ageCurlSingle" invX="1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FABB46D-0C59-92E8-4011-EC7EA193A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F1744A1-C939-0E81-B702-065E1DF6C152}"/>
              </a:ext>
            </a:extLst>
          </p:cNvPr>
          <p:cNvSpPr txBox="1"/>
          <p:nvPr/>
        </p:nvSpPr>
        <p:spPr>
          <a:xfrm>
            <a:off x="2099681" y="780757"/>
            <a:ext cx="494463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Dizer que te amo...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Parece tão pouco, 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pensamento meio louco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insatisfeito...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incompleto...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incerto!</a:t>
            </a:r>
          </a:p>
        </p:txBody>
      </p:sp>
    </p:spTree>
    <p:extLst>
      <p:ext uri="{BB962C8B-B14F-4D97-AF65-F5344CB8AC3E}">
        <p14:creationId xmlns:p14="http://schemas.microsoft.com/office/powerpoint/2010/main" val="2661474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80FD0B2-4CB0-ADFD-3D7A-AFC1573AD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C47C9B9-5FA2-7814-DD2D-A5861F68B62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538089" y="0"/>
            <a:ext cx="796583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55196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/>
      </p:transition>
    </mc:Choice>
    <mc:Fallback>
      <p:transition spd="slow" advTm="2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FABB46D-0C59-92E8-4011-EC7EA193A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656734E-711E-1119-A3A7-AC5E14C8B4A1}"/>
              </a:ext>
            </a:extLst>
          </p:cNvPr>
          <p:cNvSpPr txBox="1"/>
          <p:nvPr/>
        </p:nvSpPr>
        <p:spPr>
          <a:xfrm>
            <a:off x="1532546" y="1290631"/>
            <a:ext cx="607890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Dizer que te amo...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enfrentar o escuso, o proibido!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procurar razão, sentido...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é tão difícil!</a:t>
            </a:r>
          </a:p>
        </p:txBody>
      </p:sp>
    </p:spTree>
    <p:extLst>
      <p:ext uri="{BB962C8B-B14F-4D97-AF65-F5344CB8AC3E}">
        <p14:creationId xmlns:p14="http://schemas.microsoft.com/office/powerpoint/2010/main" val="366870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80FD0B2-4CB0-ADFD-3D7A-AFC1573AD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595633A-D430-E628-F49A-CCCAC43A0B9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39" b="9639"/>
          <a:stretch/>
        </p:blipFill>
        <p:spPr>
          <a:xfrm>
            <a:off x="495886" y="263769"/>
            <a:ext cx="8039686" cy="464233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67123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FABB46D-0C59-92E8-4011-EC7EA193A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C16D022-82EC-89FE-0D60-C76D0E33192B}"/>
              </a:ext>
            </a:extLst>
          </p:cNvPr>
          <p:cNvSpPr txBox="1"/>
          <p:nvPr/>
        </p:nvSpPr>
        <p:spPr>
          <a:xfrm>
            <a:off x="1963973" y="749104"/>
            <a:ext cx="4943982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Dizer que te amo...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às vezes me parece insano,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profano...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indecente...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descrente...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não é!</a:t>
            </a:r>
          </a:p>
        </p:txBody>
      </p:sp>
    </p:spTree>
    <p:extLst>
      <p:ext uri="{BB962C8B-B14F-4D97-AF65-F5344CB8AC3E}">
        <p14:creationId xmlns:p14="http://schemas.microsoft.com/office/powerpoint/2010/main" val="3758177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80FD0B2-4CB0-ADFD-3D7A-AFC1573AD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5B2E8B8-38E3-50E7-1ABD-BC56A0ECE0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62" b="10062"/>
          <a:stretch/>
        </p:blipFill>
        <p:spPr>
          <a:xfrm>
            <a:off x="337625" y="137160"/>
            <a:ext cx="8503920" cy="489555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1432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FABB46D-0C59-92E8-4011-EC7EA193A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768D9D8-E0A7-6D76-24C8-81EF85CEE037}"/>
              </a:ext>
            </a:extLst>
          </p:cNvPr>
          <p:cNvSpPr txBox="1"/>
          <p:nvPr/>
        </p:nvSpPr>
        <p:spPr>
          <a:xfrm>
            <a:off x="1348201" y="791308"/>
            <a:ext cx="6447599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Dizer que te amo...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algo que insisto, resisto, persisto!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não abro mão,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nome desse amor 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tardiamente chegou 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comigo ficou!</a:t>
            </a:r>
          </a:p>
        </p:txBody>
      </p:sp>
    </p:spTree>
    <p:extLst>
      <p:ext uri="{BB962C8B-B14F-4D97-AF65-F5344CB8AC3E}">
        <p14:creationId xmlns:p14="http://schemas.microsoft.com/office/powerpoint/2010/main" val="1921408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80FD0B2-4CB0-ADFD-3D7A-AFC1573AD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F05E1F5-63E9-563B-D237-422954456F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120" b="9120"/>
          <a:stretch/>
        </p:blipFill>
        <p:spPr>
          <a:xfrm>
            <a:off x="411480" y="0"/>
            <a:ext cx="829290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0858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3F70F055-9A56-B95D-2F28-BEEB6CB218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35B5F59A-5BF3-55C9-86B0-5DAC388F3C65}"/>
              </a:ext>
            </a:extLst>
          </p:cNvPr>
          <p:cNvSpPr txBox="1"/>
          <p:nvPr/>
        </p:nvSpPr>
        <p:spPr>
          <a:xfrm>
            <a:off x="1234441" y="0"/>
            <a:ext cx="20938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Ciducha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Seefelder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1ABB6FAF-99BE-128F-4E54-DB001241B2A0}"/>
              </a:ext>
            </a:extLst>
          </p:cNvPr>
          <p:cNvSpPr txBox="1"/>
          <p:nvPr/>
        </p:nvSpPr>
        <p:spPr>
          <a:xfrm>
            <a:off x="5859481" y="0"/>
            <a:ext cx="1909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742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FABB46D-0C59-92E8-4011-EC7EA193A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8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959F24D7-DC55-6165-887F-980C43AF4D41}"/>
              </a:ext>
            </a:extLst>
          </p:cNvPr>
          <p:cNvSpPr txBox="1"/>
          <p:nvPr/>
        </p:nvSpPr>
        <p:spPr>
          <a:xfrm>
            <a:off x="1419951" y="745718"/>
            <a:ext cx="6304098" cy="39415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Ciducha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Seefelder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Música:Comme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J,ai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Toujours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Envie D’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aime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Franck 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Pourcel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3580021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indow dir="vert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119</TotalTime>
  <Words>164</Words>
  <Application>Microsoft Office PowerPoint</Application>
  <PresentationFormat>Apresentação na tela (16:9)</PresentationFormat>
  <Paragraphs>36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2023-12-02T15:31:11Z</dcterms:created>
  <dcterms:modified xsi:type="dcterms:W3CDTF">2023-12-13T00:09:33Z</dcterms:modified>
</cp:coreProperties>
</file>