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8" r:id="rId4"/>
    <p:sldId id="265" r:id="rId5"/>
    <p:sldId id="257" r:id="rId6"/>
    <p:sldId id="259" r:id="rId7"/>
    <p:sldId id="267" r:id="rId8"/>
    <p:sldId id="261" r:id="rId9"/>
    <p:sldId id="268" r:id="rId10"/>
    <p:sldId id="262" r:id="rId11"/>
    <p:sldId id="269" r:id="rId12"/>
    <p:sldId id="263" r:id="rId13"/>
    <p:sldId id="260" r:id="rId14"/>
    <p:sldId id="264" r:id="rId15"/>
    <p:sldId id="266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8397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379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3616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987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1009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025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639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469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0899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9781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090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285B7-2B94-447A-B1EA-FE82A99ED84D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10494-21F7-4BF2-9091-6FCBB758E3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5156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3.png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Winter Sonata - My Memory (Piano Instrumental)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0432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5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939" y="0"/>
            <a:ext cx="5677461" cy="5143500"/>
          </a:xfrm>
          <a:prstGeom prst="rect">
            <a:avLst/>
          </a:prstGeom>
          <a:effectLst>
            <a:softEdge rad="6096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19" y="0"/>
            <a:ext cx="5343539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39714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49228" y="729575"/>
            <a:ext cx="3617530" cy="13408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Amarga Dor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48965" y="2714016"/>
            <a:ext cx="3221095" cy="689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151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5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61848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3447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49629" y="1017478"/>
            <a:ext cx="361509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Sentia as noites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qual névoa fria.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vigílias, esperava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alvorada... ver a clara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luz que tanto queria,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sair daquela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solidão amargurada.</a:t>
            </a:r>
          </a:p>
        </p:txBody>
      </p:sp>
    </p:spTree>
    <p:extLst>
      <p:ext uri="{BB962C8B-B14F-4D97-AF65-F5344CB8AC3E}">
        <p14:creationId xmlns:p14="http://schemas.microsoft.com/office/powerpoint/2010/main" val="199797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243" y="136187"/>
            <a:ext cx="5194570" cy="48930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559340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7176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35352" y="1017478"/>
            <a:ext cx="407329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nada para mim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alegria,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indaguei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vezes sem conta, meu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ego interior,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emudecido, nem me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respondia... álgido, como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coração pela amarga dor.</a:t>
            </a:r>
          </a:p>
        </p:txBody>
      </p:sp>
    </p:spTree>
    <p:extLst>
      <p:ext uri="{BB962C8B-B14F-4D97-AF65-F5344CB8AC3E}">
        <p14:creationId xmlns:p14="http://schemas.microsoft.com/office/powerpoint/2010/main" val="242191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49" y="0"/>
            <a:ext cx="8268511" cy="5143500"/>
          </a:xfrm>
          <a:prstGeom prst="rect">
            <a:avLst/>
          </a:prstGeom>
          <a:effectLst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240391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erris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23001" y="1232922"/>
            <a:ext cx="325121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Aumentava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mim 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nostalgia.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passar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horas e sentia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plangente, 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coração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naquele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torpor.</a:t>
            </a:r>
          </a:p>
        </p:txBody>
      </p:sp>
    </p:spTree>
    <p:extLst>
      <p:ext uri="{BB962C8B-B14F-4D97-AF65-F5344CB8AC3E}">
        <p14:creationId xmlns:p14="http://schemas.microsoft.com/office/powerpoint/2010/main" val="367072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46" y="0"/>
            <a:ext cx="5160578" cy="514350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87" y="0"/>
            <a:ext cx="5027154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133839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75945" y="802035"/>
            <a:ext cx="419211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sonhos, foram quimeras...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memória, já apagadas;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deixaram na alma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profundas feridas, que só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um milagre podem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 curadas!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4621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7" y="38100"/>
            <a:ext cx="8324192" cy="5067300"/>
          </a:xfrm>
          <a:prstGeom prst="rect">
            <a:avLst/>
          </a:prstGeom>
          <a:effectLst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75534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 dir="d"/>
      </p:transition>
    </mc:Choice>
    <mc:Fallback xmlns=""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339227">
            <a:off x="5087564" y="924128"/>
            <a:ext cx="15088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Laura Lopes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432174">
            <a:off x="690663" y="1089496"/>
            <a:ext cx="16482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75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870" y="0"/>
            <a:ext cx="5002924" cy="514350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60" y="84083"/>
            <a:ext cx="5341719" cy="5059417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4179510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36681" y="403741"/>
            <a:ext cx="6364242" cy="47397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Lopes-Póvoa de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Varzim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(Portugal)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Winter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Sonata-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Memory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(Piano)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33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161</Words>
  <Application>Microsoft Office PowerPoint</Application>
  <PresentationFormat>Apresentação na tela (16:9)</PresentationFormat>
  <Paragraphs>44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2018-08-19T00:24:41Z</dcterms:created>
  <dcterms:modified xsi:type="dcterms:W3CDTF">2018-09-13T01:07:16Z</dcterms:modified>
</cp:coreProperties>
</file>